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4.xml" ContentType="application/vnd.openxmlformats-officedocument.presentationml.tags+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1" r:id="rId1"/>
    <p:sldMasterId id="2147483753" r:id="rId2"/>
    <p:sldMasterId id="2147483757" r:id="rId3"/>
    <p:sldMasterId id="2147483771" r:id="rId4"/>
  </p:sldMasterIdLst>
  <p:notesMasterIdLst>
    <p:notesMasterId r:id="rId64"/>
  </p:notesMasterIdLst>
  <p:handoutMasterIdLst>
    <p:handoutMasterId r:id="rId65"/>
  </p:handoutMasterIdLst>
  <p:sldIdLst>
    <p:sldId id="431" r:id="rId5"/>
    <p:sldId id="432" r:id="rId6"/>
    <p:sldId id="433" r:id="rId7"/>
    <p:sldId id="434" r:id="rId8"/>
    <p:sldId id="435" r:id="rId9"/>
    <p:sldId id="436" r:id="rId10"/>
    <p:sldId id="437" r:id="rId11"/>
    <p:sldId id="438" r:id="rId12"/>
    <p:sldId id="439" r:id="rId13"/>
    <p:sldId id="489" r:id="rId14"/>
    <p:sldId id="441" r:id="rId15"/>
    <p:sldId id="490" r:id="rId16"/>
    <p:sldId id="443" r:id="rId17"/>
    <p:sldId id="444" r:id="rId18"/>
    <p:sldId id="445" r:id="rId19"/>
    <p:sldId id="447" r:id="rId20"/>
    <p:sldId id="491" r:id="rId21"/>
    <p:sldId id="492" r:id="rId22"/>
    <p:sldId id="493" r:id="rId23"/>
    <p:sldId id="502" r:id="rId24"/>
    <p:sldId id="450" r:id="rId25"/>
    <p:sldId id="451" r:id="rId26"/>
    <p:sldId id="452" r:id="rId27"/>
    <p:sldId id="453" r:id="rId28"/>
    <p:sldId id="454" r:id="rId29"/>
    <p:sldId id="455" r:id="rId30"/>
    <p:sldId id="456" r:id="rId31"/>
    <p:sldId id="457" r:id="rId32"/>
    <p:sldId id="458" r:id="rId33"/>
    <p:sldId id="459" r:id="rId34"/>
    <p:sldId id="460" r:id="rId35"/>
    <p:sldId id="461" r:id="rId36"/>
    <p:sldId id="462" r:id="rId37"/>
    <p:sldId id="463" r:id="rId38"/>
    <p:sldId id="464" r:id="rId39"/>
    <p:sldId id="465" r:id="rId40"/>
    <p:sldId id="466" r:id="rId41"/>
    <p:sldId id="467" r:id="rId42"/>
    <p:sldId id="468" r:id="rId43"/>
    <p:sldId id="495" r:id="rId44"/>
    <p:sldId id="496" r:id="rId45"/>
    <p:sldId id="497" r:id="rId46"/>
    <p:sldId id="471" r:id="rId47"/>
    <p:sldId id="473" r:id="rId48"/>
    <p:sldId id="474" r:id="rId49"/>
    <p:sldId id="498" r:id="rId50"/>
    <p:sldId id="501" r:id="rId51"/>
    <p:sldId id="476" r:id="rId52"/>
    <p:sldId id="477" r:id="rId53"/>
    <p:sldId id="478" r:id="rId54"/>
    <p:sldId id="479" r:id="rId55"/>
    <p:sldId id="480" r:id="rId56"/>
    <p:sldId id="481" r:id="rId57"/>
    <p:sldId id="499" r:id="rId58"/>
    <p:sldId id="500" r:id="rId59"/>
    <p:sldId id="484" r:id="rId60"/>
    <p:sldId id="485" r:id="rId61"/>
    <p:sldId id="486" r:id="rId62"/>
    <p:sldId id="488" r:id="rId63"/>
  </p:sldIdLst>
  <p:sldSz cx="9144000" cy="5143500" type="screen16x9"/>
  <p:notesSz cx="9309100" cy="7023100"/>
  <p:custDataLst>
    <p:tags r:id="rId66"/>
  </p:custDataLst>
  <p:defaultTextStyle>
    <a:defPPr>
      <a:defRPr lang="en-CA"/>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350">
          <p15:clr>
            <a:srgbClr val="A4A3A4"/>
          </p15:clr>
        </p15:guide>
        <p15:guide id="4" orient="horz" pos="940">
          <p15:clr>
            <a:srgbClr val="A4A3A4"/>
          </p15:clr>
        </p15:guide>
        <p15:guide id="5" orient="horz" pos="2935">
          <p15:clr>
            <a:srgbClr val="A4A3A4"/>
          </p15:clr>
        </p15:guide>
        <p15:guide id="6" pos="340">
          <p15:clr>
            <a:srgbClr val="A4A3A4"/>
          </p15:clr>
        </p15:guide>
        <p15:guide id="7" pos="54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B3D7"/>
    <a:srgbClr val="000000"/>
    <a:srgbClr val="FF0000"/>
    <a:srgbClr val="F1D92B"/>
    <a:srgbClr val="0B9600"/>
    <a:srgbClr val="00CC00"/>
    <a:srgbClr val="D00000"/>
    <a:srgbClr val="8EB5C6"/>
    <a:srgbClr val="336699"/>
    <a:srgbClr val="C4A6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66" autoAdjust="0"/>
    <p:restoredTop sz="91279" autoAdjust="0"/>
  </p:normalViewPr>
  <p:slideViewPr>
    <p:cSldViewPr>
      <p:cViewPr varScale="1">
        <p:scale>
          <a:sx n="104" d="100"/>
          <a:sy n="104" d="100"/>
        </p:scale>
        <p:origin x="72" y="764"/>
      </p:cViewPr>
      <p:guideLst>
        <p:guide orient="horz" pos="1620"/>
        <p:guide pos="2880"/>
        <p:guide orient="horz" pos="350"/>
        <p:guide orient="horz" pos="940"/>
        <p:guide orient="horz" pos="2935"/>
        <p:guide pos="340"/>
        <p:guide pos="542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AB13D3-FC46-42EA-A6D8-2B086E1D4AA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CA"/>
        </a:p>
      </dgm:t>
    </dgm:pt>
    <dgm:pt modelId="{58350FD7-B67A-49DE-A3B1-A6CA61DF2A68}">
      <dgm:prSet phldrT="[Text]"/>
      <dgm:spPr>
        <a:solidFill>
          <a:srgbClr val="F1D92B"/>
        </a:solidFill>
      </dgm:spPr>
      <dgm:t>
        <a:bodyPr/>
        <a:lstStyle/>
        <a:p>
          <a:r>
            <a:rPr lang="en-CA" dirty="0" smtClean="0">
              <a:solidFill>
                <a:schemeClr val="tx1"/>
              </a:solidFill>
              <a:latin typeface="Arial" panose="020B0604020202020204" pitchFamily="34" charset="0"/>
              <a:cs typeface="Arial" panose="020B0604020202020204" pitchFamily="34" charset="0"/>
            </a:rPr>
            <a:t>Part</a:t>
          </a:r>
          <a:r>
            <a:rPr lang="en-CA" baseline="0" dirty="0" smtClean="0">
              <a:solidFill>
                <a:schemeClr val="tx1"/>
              </a:solidFill>
              <a:latin typeface="Arial" panose="020B0604020202020204" pitchFamily="34" charset="0"/>
              <a:cs typeface="Arial" panose="020B0604020202020204" pitchFamily="34" charset="0"/>
            </a:rPr>
            <a:t> 2 – Responsibilities and rights</a:t>
          </a:r>
          <a:endParaRPr lang="en-CA" dirty="0">
            <a:solidFill>
              <a:schemeClr val="tx1"/>
            </a:solidFill>
            <a:latin typeface="Arial" panose="020B0604020202020204" pitchFamily="34" charset="0"/>
            <a:cs typeface="Arial" panose="020B0604020202020204" pitchFamily="34" charset="0"/>
          </a:endParaRPr>
        </a:p>
      </dgm:t>
    </dgm:pt>
    <dgm:pt modelId="{2585A6BA-C493-4CCD-AEAB-822CC3C60BF9}" type="parTrans" cxnId="{15C68651-3B84-47D9-B2EF-185F778CC7C5}">
      <dgm:prSet/>
      <dgm:spPr/>
      <dgm:t>
        <a:bodyPr/>
        <a:lstStyle/>
        <a:p>
          <a:endParaRPr lang="en-CA"/>
        </a:p>
      </dgm:t>
    </dgm:pt>
    <dgm:pt modelId="{4CD66D56-42BD-4444-9819-367151F7C213}" type="sibTrans" cxnId="{15C68651-3B84-47D9-B2EF-185F778CC7C5}">
      <dgm:prSet/>
      <dgm:spPr/>
      <dgm:t>
        <a:bodyPr/>
        <a:lstStyle/>
        <a:p>
          <a:endParaRPr lang="en-CA"/>
        </a:p>
      </dgm:t>
    </dgm:pt>
    <dgm:pt modelId="{CB6A5D18-6F7F-4DE4-9D17-743923A34660}">
      <dgm:prSet phldrT="[Text]"/>
      <dgm:spPr>
        <a:solidFill>
          <a:srgbClr val="FF0000"/>
        </a:solidFill>
      </dgm:spPr>
      <dgm:t>
        <a:bodyPr/>
        <a:lstStyle/>
        <a:p>
          <a:r>
            <a:rPr lang="en-US" dirty="0" smtClean="0">
              <a:latin typeface="Arial" panose="020B0604020202020204" pitchFamily="34" charset="0"/>
              <a:cs typeface="Arial" panose="020B0604020202020204" pitchFamily="34" charset="0"/>
            </a:rPr>
            <a:t>Part 3 – Staying safe at work </a:t>
          </a:r>
          <a:endParaRPr lang="en-US" dirty="0" smtClean="0"/>
        </a:p>
      </dgm:t>
    </dgm:pt>
    <dgm:pt modelId="{71D934FA-1C28-40CE-A738-55457A43F6A1}" type="parTrans" cxnId="{50C553A7-9A3A-4C0D-B6E4-4B5A7D83C1A1}">
      <dgm:prSet/>
      <dgm:spPr/>
      <dgm:t>
        <a:bodyPr/>
        <a:lstStyle/>
        <a:p>
          <a:endParaRPr lang="en-CA"/>
        </a:p>
      </dgm:t>
    </dgm:pt>
    <dgm:pt modelId="{D6C1E20A-55BF-4091-9C31-7CBE6C79C86B}" type="sibTrans" cxnId="{50C553A7-9A3A-4C0D-B6E4-4B5A7D83C1A1}">
      <dgm:prSet/>
      <dgm:spPr/>
      <dgm:t>
        <a:bodyPr/>
        <a:lstStyle/>
        <a:p>
          <a:endParaRPr lang="en-CA"/>
        </a:p>
      </dgm:t>
    </dgm:pt>
    <dgm:pt modelId="{5FB9F6BC-368C-4FD3-8D2A-9DDE202E6DB8}">
      <dgm:prSet phldrT="[Text]"/>
      <dgm:spPr>
        <a:solidFill>
          <a:srgbClr val="FF0000"/>
        </a:solidFill>
      </dgm:spPr>
      <dgm:t>
        <a:bodyPr/>
        <a:lstStyle/>
        <a:p>
          <a:r>
            <a:rPr lang="en-US" dirty="0" smtClean="0">
              <a:latin typeface="Arial" panose="020B0604020202020204" pitchFamily="34" charset="0"/>
              <a:cs typeface="Arial" panose="020B0604020202020204" pitchFamily="34" charset="0"/>
            </a:rPr>
            <a:t>Part 4 – Take action (reporting and complaints) </a:t>
          </a:r>
        </a:p>
      </dgm:t>
    </dgm:pt>
    <dgm:pt modelId="{74ED41DA-284E-462D-AC5F-CE1C6239CC9D}" type="parTrans" cxnId="{C44A26E0-296A-4BF3-9449-EFA7DDBBB45F}">
      <dgm:prSet/>
      <dgm:spPr/>
      <dgm:t>
        <a:bodyPr/>
        <a:lstStyle/>
        <a:p>
          <a:endParaRPr lang="en-CA"/>
        </a:p>
      </dgm:t>
    </dgm:pt>
    <dgm:pt modelId="{6C7E562A-65B1-45EC-972F-B4065B050844}" type="sibTrans" cxnId="{C44A26E0-296A-4BF3-9449-EFA7DDBBB45F}">
      <dgm:prSet/>
      <dgm:spPr/>
      <dgm:t>
        <a:bodyPr/>
        <a:lstStyle/>
        <a:p>
          <a:endParaRPr lang="en-CA"/>
        </a:p>
      </dgm:t>
    </dgm:pt>
    <dgm:pt modelId="{4E93A00B-2E1C-44F6-B97A-5555A5290542}">
      <dgm:prSet phldrT="[Text]"/>
      <dgm:spPr>
        <a:solidFill>
          <a:srgbClr val="000000"/>
        </a:solidFill>
      </dgm:spPr>
      <dgm:t>
        <a:bodyPr/>
        <a:lstStyle/>
        <a:p>
          <a:r>
            <a:rPr lang="en-US" dirty="0" smtClean="0">
              <a:latin typeface="Arial" panose="020B0604020202020204" pitchFamily="34" charset="0"/>
              <a:cs typeface="Arial" panose="020B0604020202020204" pitchFamily="34" charset="0"/>
            </a:rPr>
            <a:t>Part 5 – Workplace safety culture </a:t>
          </a:r>
        </a:p>
      </dgm:t>
    </dgm:pt>
    <dgm:pt modelId="{F05B366B-916C-4D95-8847-DDB286BEB19A}" type="parTrans" cxnId="{B34D505B-FC28-4744-AA18-CCCEE7CA42C7}">
      <dgm:prSet/>
      <dgm:spPr/>
      <dgm:t>
        <a:bodyPr/>
        <a:lstStyle/>
        <a:p>
          <a:endParaRPr lang="en-CA"/>
        </a:p>
      </dgm:t>
    </dgm:pt>
    <dgm:pt modelId="{4B46DEA8-25A4-4DE5-80F8-37032B6022C3}" type="sibTrans" cxnId="{B34D505B-FC28-4744-AA18-CCCEE7CA42C7}">
      <dgm:prSet/>
      <dgm:spPr/>
      <dgm:t>
        <a:bodyPr/>
        <a:lstStyle/>
        <a:p>
          <a:endParaRPr lang="en-CA"/>
        </a:p>
      </dgm:t>
    </dgm:pt>
    <dgm:pt modelId="{09091D38-D475-4064-87B2-D35AFE4A4203}">
      <dgm:prSet phldrT="[Text]"/>
      <dgm:spPr>
        <a:solidFill>
          <a:schemeClr val="bg1"/>
        </a:solidFill>
        <a:ln>
          <a:solidFill>
            <a:schemeClr val="bg1">
              <a:lumMod val="75000"/>
            </a:schemeClr>
          </a:solidFill>
        </a:ln>
      </dgm:spPr>
      <dgm:t>
        <a:bodyPr/>
        <a:lstStyle/>
        <a:p>
          <a:r>
            <a:rPr lang="en-US" dirty="0" smtClean="0">
              <a:solidFill>
                <a:schemeClr val="tx1"/>
              </a:solidFill>
              <a:latin typeface="Arial" panose="020B0604020202020204" pitchFamily="34" charset="0"/>
              <a:cs typeface="Arial" panose="020B0604020202020204" pitchFamily="34" charset="0"/>
            </a:rPr>
            <a:t>Part 6 – Additional resources and evaluation</a:t>
          </a:r>
        </a:p>
      </dgm:t>
    </dgm:pt>
    <dgm:pt modelId="{24835E93-8C6D-4EFF-9811-BFCA65F394FB}" type="parTrans" cxnId="{C3D665C7-DCB0-4768-BBDB-18665AB540D5}">
      <dgm:prSet/>
      <dgm:spPr/>
      <dgm:t>
        <a:bodyPr/>
        <a:lstStyle/>
        <a:p>
          <a:endParaRPr lang="en-CA"/>
        </a:p>
      </dgm:t>
    </dgm:pt>
    <dgm:pt modelId="{B53539D6-9B05-4019-BF90-A24C689680C8}" type="sibTrans" cxnId="{C3D665C7-DCB0-4768-BBDB-18665AB540D5}">
      <dgm:prSet/>
      <dgm:spPr/>
      <dgm:t>
        <a:bodyPr/>
        <a:lstStyle/>
        <a:p>
          <a:endParaRPr lang="en-CA"/>
        </a:p>
      </dgm:t>
    </dgm:pt>
    <dgm:pt modelId="{BC84B933-1163-4D07-807D-413B7F4800F2}" type="pres">
      <dgm:prSet presAssocID="{C3AB13D3-FC46-42EA-A6D8-2B086E1D4AA8}" presName="linear" presStyleCnt="0">
        <dgm:presLayoutVars>
          <dgm:animLvl val="lvl"/>
          <dgm:resizeHandles val="exact"/>
        </dgm:presLayoutVars>
      </dgm:prSet>
      <dgm:spPr/>
      <dgm:t>
        <a:bodyPr/>
        <a:lstStyle/>
        <a:p>
          <a:endParaRPr lang="en-CA"/>
        </a:p>
      </dgm:t>
    </dgm:pt>
    <dgm:pt modelId="{C649B189-DFBF-476E-BE60-2172D8E7DB02}" type="pres">
      <dgm:prSet presAssocID="{58350FD7-B67A-49DE-A3B1-A6CA61DF2A68}" presName="parentText" presStyleLbl="node1" presStyleIdx="0" presStyleCnt="5">
        <dgm:presLayoutVars>
          <dgm:chMax val="0"/>
          <dgm:bulletEnabled val="1"/>
        </dgm:presLayoutVars>
      </dgm:prSet>
      <dgm:spPr/>
      <dgm:t>
        <a:bodyPr/>
        <a:lstStyle/>
        <a:p>
          <a:endParaRPr lang="en-CA"/>
        </a:p>
      </dgm:t>
    </dgm:pt>
    <dgm:pt modelId="{57147E94-766F-4BDB-8B05-57413745C83F}" type="pres">
      <dgm:prSet presAssocID="{4CD66D56-42BD-4444-9819-367151F7C213}" presName="spacer" presStyleCnt="0"/>
      <dgm:spPr/>
    </dgm:pt>
    <dgm:pt modelId="{923A201B-5653-4FEB-9B6F-0A010D481B89}" type="pres">
      <dgm:prSet presAssocID="{CB6A5D18-6F7F-4DE4-9D17-743923A34660}" presName="parentText" presStyleLbl="node1" presStyleIdx="1" presStyleCnt="5" custScaleX="100000" custScaleY="100037" custLinFactNeighborX="-1140">
        <dgm:presLayoutVars>
          <dgm:chMax val="0"/>
          <dgm:bulletEnabled val="1"/>
        </dgm:presLayoutVars>
      </dgm:prSet>
      <dgm:spPr/>
      <dgm:t>
        <a:bodyPr/>
        <a:lstStyle/>
        <a:p>
          <a:endParaRPr lang="en-CA"/>
        </a:p>
      </dgm:t>
    </dgm:pt>
    <dgm:pt modelId="{1A4D3138-EFEF-473F-9BC4-9A37CDC4C0C7}" type="pres">
      <dgm:prSet presAssocID="{D6C1E20A-55BF-4091-9C31-7CBE6C79C86B}" presName="spacer" presStyleCnt="0"/>
      <dgm:spPr/>
    </dgm:pt>
    <dgm:pt modelId="{359456AF-AE66-4813-A352-CDDF552073F2}" type="pres">
      <dgm:prSet presAssocID="{5FB9F6BC-368C-4FD3-8D2A-9DDE202E6DB8}" presName="parentText" presStyleLbl="node1" presStyleIdx="2" presStyleCnt="5" custLinFactNeighborX="-1897" custLinFactNeighborY="465">
        <dgm:presLayoutVars>
          <dgm:chMax val="0"/>
          <dgm:bulletEnabled val="1"/>
        </dgm:presLayoutVars>
      </dgm:prSet>
      <dgm:spPr/>
      <dgm:t>
        <a:bodyPr/>
        <a:lstStyle/>
        <a:p>
          <a:endParaRPr lang="en-CA"/>
        </a:p>
      </dgm:t>
    </dgm:pt>
    <dgm:pt modelId="{EABA020C-92C0-4B03-8FC4-43E9A3205E94}" type="pres">
      <dgm:prSet presAssocID="{6C7E562A-65B1-45EC-972F-B4065B050844}" presName="spacer" presStyleCnt="0"/>
      <dgm:spPr/>
    </dgm:pt>
    <dgm:pt modelId="{95821169-1A9E-4B2A-BDA2-DBA32AA2EFF9}" type="pres">
      <dgm:prSet presAssocID="{4E93A00B-2E1C-44F6-B97A-5555A5290542}" presName="parentText" presStyleLbl="node1" presStyleIdx="3" presStyleCnt="5" custLinFactNeighborX="1203" custLinFactNeighborY="-9523">
        <dgm:presLayoutVars>
          <dgm:chMax val="0"/>
          <dgm:bulletEnabled val="1"/>
        </dgm:presLayoutVars>
      </dgm:prSet>
      <dgm:spPr/>
      <dgm:t>
        <a:bodyPr/>
        <a:lstStyle/>
        <a:p>
          <a:endParaRPr lang="en-CA"/>
        </a:p>
      </dgm:t>
    </dgm:pt>
    <dgm:pt modelId="{01465FD7-E1F1-451E-B1B0-1979120AEF17}" type="pres">
      <dgm:prSet presAssocID="{4B46DEA8-25A4-4DE5-80F8-37032B6022C3}" presName="spacer" presStyleCnt="0"/>
      <dgm:spPr/>
    </dgm:pt>
    <dgm:pt modelId="{DCC8D192-8AD3-40B9-A125-CB0291A1A954}" type="pres">
      <dgm:prSet presAssocID="{09091D38-D475-4064-87B2-D35AFE4A4203}" presName="parentText" presStyleLbl="node1" presStyleIdx="4" presStyleCnt="5" custLinFactNeighborX="91" custLinFactNeighborY="-18171">
        <dgm:presLayoutVars>
          <dgm:chMax val="0"/>
          <dgm:bulletEnabled val="1"/>
        </dgm:presLayoutVars>
      </dgm:prSet>
      <dgm:spPr/>
      <dgm:t>
        <a:bodyPr/>
        <a:lstStyle/>
        <a:p>
          <a:endParaRPr lang="en-CA"/>
        </a:p>
      </dgm:t>
    </dgm:pt>
  </dgm:ptLst>
  <dgm:cxnLst>
    <dgm:cxn modelId="{80672830-6CFC-4356-A53B-0334B7F7FBDD}" type="presOf" srcId="{4E93A00B-2E1C-44F6-B97A-5555A5290542}" destId="{95821169-1A9E-4B2A-BDA2-DBA32AA2EFF9}" srcOrd="0" destOrd="0" presId="urn:microsoft.com/office/officeart/2005/8/layout/vList2"/>
    <dgm:cxn modelId="{15C68651-3B84-47D9-B2EF-185F778CC7C5}" srcId="{C3AB13D3-FC46-42EA-A6D8-2B086E1D4AA8}" destId="{58350FD7-B67A-49DE-A3B1-A6CA61DF2A68}" srcOrd="0" destOrd="0" parTransId="{2585A6BA-C493-4CCD-AEAB-822CC3C60BF9}" sibTransId="{4CD66D56-42BD-4444-9819-367151F7C213}"/>
    <dgm:cxn modelId="{B34D505B-FC28-4744-AA18-CCCEE7CA42C7}" srcId="{C3AB13D3-FC46-42EA-A6D8-2B086E1D4AA8}" destId="{4E93A00B-2E1C-44F6-B97A-5555A5290542}" srcOrd="3" destOrd="0" parTransId="{F05B366B-916C-4D95-8847-DDB286BEB19A}" sibTransId="{4B46DEA8-25A4-4DE5-80F8-37032B6022C3}"/>
    <dgm:cxn modelId="{6C7EF024-4D8D-4C83-99EF-3EED34EE3587}" type="presOf" srcId="{C3AB13D3-FC46-42EA-A6D8-2B086E1D4AA8}" destId="{BC84B933-1163-4D07-807D-413B7F4800F2}" srcOrd="0" destOrd="0" presId="urn:microsoft.com/office/officeart/2005/8/layout/vList2"/>
    <dgm:cxn modelId="{50C553A7-9A3A-4C0D-B6E4-4B5A7D83C1A1}" srcId="{C3AB13D3-FC46-42EA-A6D8-2B086E1D4AA8}" destId="{CB6A5D18-6F7F-4DE4-9D17-743923A34660}" srcOrd="1" destOrd="0" parTransId="{71D934FA-1C28-40CE-A738-55457A43F6A1}" sibTransId="{D6C1E20A-55BF-4091-9C31-7CBE6C79C86B}"/>
    <dgm:cxn modelId="{C3D665C7-DCB0-4768-BBDB-18665AB540D5}" srcId="{C3AB13D3-FC46-42EA-A6D8-2B086E1D4AA8}" destId="{09091D38-D475-4064-87B2-D35AFE4A4203}" srcOrd="4" destOrd="0" parTransId="{24835E93-8C6D-4EFF-9811-BFCA65F394FB}" sibTransId="{B53539D6-9B05-4019-BF90-A24C689680C8}"/>
    <dgm:cxn modelId="{A4F10C0F-0A72-4B1F-A891-2D6FAD1E695B}" type="presOf" srcId="{09091D38-D475-4064-87B2-D35AFE4A4203}" destId="{DCC8D192-8AD3-40B9-A125-CB0291A1A954}" srcOrd="0" destOrd="0" presId="urn:microsoft.com/office/officeart/2005/8/layout/vList2"/>
    <dgm:cxn modelId="{C44A26E0-296A-4BF3-9449-EFA7DDBBB45F}" srcId="{C3AB13D3-FC46-42EA-A6D8-2B086E1D4AA8}" destId="{5FB9F6BC-368C-4FD3-8D2A-9DDE202E6DB8}" srcOrd="2" destOrd="0" parTransId="{74ED41DA-284E-462D-AC5F-CE1C6239CC9D}" sibTransId="{6C7E562A-65B1-45EC-972F-B4065B050844}"/>
    <dgm:cxn modelId="{60F5865D-BE83-42C0-967F-9E57EAD1EB21}" type="presOf" srcId="{CB6A5D18-6F7F-4DE4-9D17-743923A34660}" destId="{923A201B-5653-4FEB-9B6F-0A010D481B89}" srcOrd="0" destOrd="0" presId="urn:microsoft.com/office/officeart/2005/8/layout/vList2"/>
    <dgm:cxn modelId="{D0F35702-791D-4D60-9F40-0D1303BCB91E}" type="presOf" srcId="{5FB9F6BC-368C-4FD3-8D2A-9DDE202E6DB8}" destId="{359456AF-AE66-4813-A352-CDDF552073F2}" srcOrd="0" destOrd="0" presId="urn:microsoft.com/office/officeart/2005/8/layout/vList2"/>
    <dgm:cxn modelId="{B0D617A7-67E0-4187-AF49-2E81B11F4128}" type="presOf" srcId="{58350FD7-B67A-49DE-A3B1-A6CA61DF2A68}" destId="{C649B189-DFBF-476E-BE60-2172D8E7DB02}" srcOrd="0" destOrd="0" presId="urn:microsoft.com/office/officeart/2005/8/layout/vList2"/>
    <dgm:cxn modelId="{3A2529FB-8159-4390-8AC2-62858A0AC43C}" type="presParOf" srcId="{BC84B933-1163-4D07-807D-413B7F4800F2}" destId="{C649B189-DFBF-476E-BE60-2172D8E7DB02}" srcOrd="0" destOrd="0" presId="urn:microsoft.com/office/officeart/2005/8/layout/vList2"/>
    <dgm:cxn modelId="{31DB2AC9-1075-4D7D-8AB5-3935E60B3ACC}" type="presParOf" srcId="{BC84B933-1163-4D07-807D-413B7F4800F2}" destId="{57147E94-766F-4BDB-8B05-57413745C83F}" srcOrd="1" destOrd="0" presId="urn:microsoft.com/office/officeart/2005/8/layout/vList2"/>
    <dgm:cxn modelId="{F686C028-8F0C-42B2-A78F-51043159D3CD}" type="presParOf" srcId="{BC84B933-1163-4D07-807D-413B7F4800F2}" destId="{923A201B-5653-4FEB-9B6F-0A010D481B89}" srcOrd="2" destOrd="0" presId="urn:microsoft.com/office/officeart/2005/8/layout/vList2"/>
    <dgm:cxn modelId="{8469677A-EEF4-4915-997F-4DA77B5FADA6}" type="presParOf" srcId="{BC84B933-1163-4D07-807D-413B7F4800F2}" destId="{1A4D3138-EFEF-473F-9BC4-9A37CDC4C0C7}" srcOrd="3" destOrd="0" presId="urn:microsoft.com/office/officeart/2005/8/layout/vList2"/>
    <dgm:cxn modelId="{C817D929-6DEE-491B-B450-FC260DCED9FA}" type="presParOf" srcId="{BC84B933-1163-4D07-807D-413B7F4800F2}" destId="{359456AF-AE66-4813-A352-CDDF552073F2}" srcOrd="4" destOrd="0" presId="urn:microsoft.com/office/officeart/2005/8/layout/vList2"/>
    <dgm:cxn modelId="{29706A71-F87E-4AA2-8854-C18DF0D2D149}" type="presParOf" srcId="{BC84B933-1163-4D07-807D-413B7F4800F2}" destId="{EABA020C-92C0-4B03-8FC4-43E9A3205E94}" srcOrd="5" destOrd="0" presId="urn:microsoft.com/office/officeart/2005/8/layout/vList2"/>
    <dgm:cxn modelId="{EA6C2712-1CAA-41F9-88B5-AFBFF7B2A651}" type="presParOf" srcId="{BC84B933-1163-4D07-807D-413B7F4800F2}" destId="{95821169-1A9E-4B2A-BDA2-DBA32AA2EFF9}" srcOrd="6" destOrd="0" presId="urn:microsoft.com/office/officeart/2005/8/layout/vList2"/>
    <dgm:cxn modelId="{5E06A750-5861-415B-B838-6BDBA5AC022A}" type="presParOf" srcId="{BC84B933-1163-4D07-807D-413B7F4800F2}" destId="{01465FD7-E1F1-451E-B1B0-1979120AEF17}" srcOrd="7" destOrd="0" presId="urn:microsoft.com/office/officeart/2005/8/layout/vList2"/>
    <dgm:cxn modelId="{C6122B62-8E6B-4925-8254-AE9A5250AE67}" type="presParOf" srcId="{BC84B933-1163-4D07-807D-413B7F4800F2}" destId="{DCC8D192-8AD3-40B9-A125-CB0291A1A95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DBD2E7-0416-4393-9C71-65E45565341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AD3331D-375B-48EB-91C2-042A74B463DF}">
      <dgm:prSet phldrT="[Text]"/>
      <dgm:spPr>
        <a:solidFill>
          <a:schemeClr val="accent3"/>
        </a:solidFill>
      </dgm:spPr>
      <dgm:t>
        <a:bodyPr/>
        <a:lstStyle/>
        <a:p>
          <a:r>
            <a:rPr lang="en-CA" dirty="0" smtClean="0">
              <a:latin typeface="Arial" panose="020B0604020202020204" pitchFamily="34" charset="0"/>
              <a:cs typeface="Arial" panose="020B0604020202020204" pitchFamily="34" charset="0"/>
            </a:rPr>
            <a:t>Physical </a:t>
          </a:r>
          <a:endParaRPr lang="en-US" dirty="0">
            <a:latin typeface="Arial" panose="020B0604020202020204" pitchFamily="34" charset="0"/>
            <a:cs typeface="Arial" panose="020B0604020202020204" pitchFamily="34" charset="0"/>
          </a:endParaRPr>
        </a:p>
      </dgm:t>
    </dgm:pt>
    <dgm:pt modelId="{BAE38ED6-BF29-4E35-AC5A-8A87020C7863}" type="parTrans" cxnId="{DE3E427B-1410-4B85-94FC-622B2378234B}">
      <dgm:prSet/>
      <dgm:spPr/>
      <dgm:t>
        <a:bodyPr/>
        <a:lstStyle/>
        <a:p>
          <a:endParaRPr lang="en-US"/>
        </a:p>
      </dgm:t>
    </dgm:pt>
    <dgm:pt modelId="{5D363844-4E77-4947-9CEF-8D95C1CAC0EB}" type="sibTrans" cxnId="{DE3E427B-1410-4B85-94FC-622B2378234B}">
      <dgm:prSet/>
      <dgm:spPr/>
      <dgm:t>
        <a:bodyPr/>
        <a:lstStyle/>
        <a:p>
          <a:endParaRPr lang="en-US"/>
        </a:p>
      </dgm:t>
    </dgm:pt>
    <dgm:pt modelId="{206EA6F5-3D68-40A1-9BAD-7D3683866CA2}">
      <dgm:prSet phldrT="[Text]"/>
      <dgm:spPr>
        <a:solidFill>
          <a:schemeClr val="accent3"/>
        </a:solidFill>
      </dgm:spPr>
      <dgm:t>
        <a:bodyPr/>
        <a:lstStyle/>
        <a:p>
          <a:r>
            <a:rPr lang="en-CA" dirty="0" smtClean="0">
              <a:latin typeface="Arial" panose="020B0604020202020204" pitchFamily="34" charset="0"/>
              <a:cs typeface="Arial" panose="020B0604020202020204" pitchFamily="34" charset="0"/>
            </a:rPr>
            <a:t>Biological </a:t>
          </a:r>
          <a:endParaRPr lang="en-US" dirty="0">
            <a:latin typeface="Arial" panose="020B0604020202020204" pitchFamily="34" charset="0"/>
            <a:cs typeface="Arial" panose="020B0604020202020204" pitchFamily="34" charset="0"/>
          </a:endParaRPr>
        </a:p>
      </dgm:t>
    </dgm:pt>
    <dgm:pt modelId="{598BEDA9-E3A0-49CD-B3D8-A3D15DC72A9C}" type="parTrans" cxnId="{815C38DA-434B-40D6-980D-A33A69C2303D}">
      <dgm:prSet/>
      <dgm:spPr/>
      <dgm:t>
        <a:bodyPr/>
        <a:lstStyle/>
        <a:p>
          <a:endParaRPr lang="en-US"/>
        </a:p>
      </dgm:t>
    </dgm:pt>
    <dgm:pt modelId="{EE257FAA-65C5-47E2-BCE3-94FFD70A64A0}" type="sibTrans" cxnId="{815C38DA-434B-40D6-980D-A33A69C2303D}">
      <dgm:prSet/>
      <dgm:spPr/>
      <dgm:t>
        <a:bodyPr/>
        <a:lstStyle/>
        <a:p>
          <a:endParaRPr lang="en-US"/>
        </a:p>
      </dgm:t>
    </dgm:pt>
    <dgm:pt modelId="{ED7013F7-F267-4D0B-AB3E-1FE684B608E0}">
      <dgm:prSet phldrT="[Text]"/>
      <dgm:spPr>
        <a:solidFill>
          <a:schemeClr val="accent3"/>
        </a:solidFill>
      </dgm:spPr>
      <dgm:t>
        <a:bodyPr/>
        <a:lstStyle/>
        <a:p>
          <a:r>
            <a:rPr lang="en-CA" dirty="0" smtClean="0">
              <a:latin typeface="Arial" panose="020B0604020202020204" pitchFamily="34" charset="0"/>
              <a:cs typeface="Arial" panose="020B0604020202020204" pitchFamily="34" charset="0"/>
            </a:rPr>
            <a:t>Chemical</a:t>
          </a:r>
          <a:endParaRPr lang="en-US" dirty="0">
            <a:latin typeface="Arial" panose="020B0604020202020204" pitchFamily="34" charset="0"/>
            <a:cs typeface="Arial" panose="020B0604020202020204" pitchFamily="34" charset="0"/>
          </a:endParaRPr>
        </a:p>
      </dgm:t>
    </dgm:pt>
    <dgm:pt modelId="{58AD5D82-F88D-4FCF-9EE5-0143C35737B0}" type="parTrans" cxnId="{4ADA789D-B762-4D0D-8D8F-44537C015262}">
      <dgm:prSet/>
      <dgm:spPr/>
      <dgm:t>
        <a:bodyPr/>
        <a:lstStyle/>
        <a:p>
          <a:endParaRPr lang="en-US"/>
        </a:p>
      </dgm:t>
    </dgm:pt>
    <dgm:pt modelId="{52D0F432-0358-483A-A2E4-6E5BB6CC9FDF}" type="sibTrans" cxnId="{4ADA789D-B762-4D0D-8D8F-44537C015262}">
      <dgm:prSet/>
      <dgm:spPr/>
      <dgm:t>
        <a:bodyPr/>
        <a:lstStyle/>
        <a:p>
          <a:endParaRPr lang="en-US"/>
        </a:p>
      </dgm:t>
    </dgm:pt>
    <dgm:pt modelId="{5C7424AA-EE9D-4830-BEAC-B35989BA3EF5}">
      <dgm:prSet phldrT="[Text]"/>
      <dgm:spPr>
        <a:solidFill>
          <a:schemeClr val="accent3"/>
        </a:solidFill>
      </dgm:spPr>
      <dgm:t>
        <a:bodyPr/>
        <a:lstStyle/>
        <a:p>
          <a:r>
            <a:rPr lang="en-CA" dirty="0" smtClean="0">
              <a:latin typeface="Arial" panose="020B0604020202020204" pitchFamily="34" charset="0"/>
              <a:cs typeface="Arial" panose="020B0604020202020204" pitchFamily="34" charset="0"/>
            </a:rPr>
            <a:t>Psychosocial </a:t>
          </a:r>
          <a:endParaRPr lang="en-US" dirty="0">
            <a:latin typeface="Arial" panose="020B0604020202020204" pitchFamily="34" charset="0"/>
            <a:cs typeface="Arial" panose="020B0604020202020204" pitchFamily="34" charset="0"/>
          </a:endParaRPr>
        </a:p>
      </dgm:t>
    </dgm:pt>
    <dgm:pt modelId="{88D9060B-765F-49C9-9BD1-4BEF8D17E2F2}" type="parTrans" cxnId="{535F4358-A237-460A-9E80-AC8342E50F5E}">
      <dgm:prSet/>
      <dgm:spPr/>
      <dgm:t>
        <a:bodyPr/>
        <a:lstStyle/>
        <a:p>
          <a:endParaRPr lang="en-US"/>
        </a:p>
      </dgm:t>
    </dgm:pt>
    <dgm:pt modelId="{5AF51D58-DF1D-4B42-AE1D-719D43DEAA76}" type="sibTrans" cxnId="{535F4358-A237-460A-9E80-AC8342E50F5E}">
      <dgm:prSet/>
      <dgm:spPr/>
      <dgm:t>
        <a:bodyPr/>
        <a:lstStyle/>
        <a:p>
          <a:endParaRPr lang="en-US"/>
        </a:p>
      </dgm:t>
    </dgm:pt>
    <dgm:pt modelId="{02FF3C7E-068B-4542-965F-1B249C6B58D5}" type="pres">
      <dgm:prSet presAssocID="{35DBD2E7-0416-4393-9C71-65E455653416}" presName="diagram" presStyleCnt="0">
        <dgm:presLayoutVars>
          <dgm:dir/>
          <dgm:resizeHandles val="exact"/>
        </dgm:presLayoutVars>
      </dgm:prSet>
      <dgm:spPr/>
      <dgm:t>
        <a:bodyPr/>
        <a:lstStyle/>
        <a:p>
          <a:endParaRPr lang="en-US"/>
        </a:p>
      </dgm:t>
    </dgm:pt>
    <dgm:pt modelId="{BC7AC376-3138-4096-98A9-27B491EA2210}" type="pres">
      <dgm:prSet presAssocID="{7AD3331D-375B-48EB-91C2-042A74B463DF}" presName="node" presStyleLbl="node1" presStyleIdx="0" presStyleCnt="4">
        <dgm:presLayoutVars>
          <dgm:bulletEnabled val="1"/>
        </dgm:presLayoutVars>
      </dgm:prSet>
      <dgm:spPr/>
      <dgm:t>
        <a:bodyPr/>
        <a:lstStyle/>
        <a:p>
          <a:endParaRPr lang="en-US"/>
        </a:p>
      </dgm:t>
    </dgm:pt>
    <dgm:pt modelId="{335E2054-C34B-4454-B0A7-64EBED40F9AB}" type="pres">
      <dgm:prSet presAssocID="{5D363844-4E77-4947-9CEF-8D95C1CAC0EB}" presName="sibTrans" presStyleCnt="0"/>
      <dgm:spPr/>
    </dgm:pt>
    <dgm:pt modelId="{75EC4BD2-A2B6-47CB-9D3D-BF8D7FE517FB}" type="pres">
      <dgm:prSet presAssocID="{206EA6F5-3D68-40A1-9BAD-7D3683866CA2}" presName="node" presStyleLbl="node1" presStyleIdx="1" presStyleCnt="4">
        <dgm:presLayoutVars>
          <dgm:bulletEnabled val="1"/>
        </dgm:presLayoutVars>
      </dgm:prSet>
      <dgm:spPr/>
      <dgm:t>
        <a:bodyPr/>
        <a:lstStyle/>
        <a:p>
          <a:endParaRPr lang="en-US"/>
        </a:p>
      </dgm:t>
    </dgm:pt>
    <dgm:pt modelId="{E865A81B-BF1C-4493-B7F7-8FE30A4514E7}" type="pres">
      <dgm:prSet presAssocID="{EE257FAA-65C5-47E2-BCE3-94FFD70A64A0}" presName="sibTrans" presStyleCnt="0"/>
      <dgm:spPr/>
    </dgm:pt>
    <dgm:pt modelId="{6A730915-BB56-41F7-8B96-C876DA754112}" type="pres">
      <dgm:prSet presAssocID="{ED7013F7-F267-4D0B-AB3E-1FE684B608E0}" presName="node" presStyleLbl="node1" presStyleIdx="2" presStyleCnt="4">
        <dgm:presLayoutVars>
          <dgm:bulletEnabled val="1"/>
        </dgm:presLayoutVars>
      </dgm:prSet>
      <dgm:spPr/>
      <dgm:t>
        <a:bodyPr/>
        <a:lstStyle/>
        <a:p>
          <a:endParaRPr lang="en-US"/>
        </a:p>
      </dgm:t>
    </dgm:pt>
    <dgm:pt modelId="{B29007C9-8556-49F6-896D-3E7819A83B73}" type="pres">
      <dgm:prSet presAssocID="{52D0F432-0358-483A-A2E4-6E5BB6CC9FDF}" presName="sibTrans" presStyleCnt="0"/>
      <dgm:spPr/>
    </dgm:pt>
    <dgm:pt modelId="{8074AEA9-1C5D-4B66-A3B7-7DC06367CEDE}" type="pres">
      <dgm:prSet presAssocID="{5C7424AA-EE9D-4830-BEAC-B35989BA3EF5}" presName="node" presStyleLbl="node1" presStyleIdx="3" presStyleCnt="4">
        <dgm:presLayoutVars>
          <dgm:bulletEnabled val="1"/>
        </dgm:presLayoutVars>
      </dgm:prSet>
      <dgm:spPr/>
      <dgm:t>
        <a:bodyPr/>
        <a:lstStyle/>
        <a:p>
          <a:endParaRPr lang="en-US"/>
        </a:p>
      </dgm:t>
    </dgm:pt>
  </dgm:ptLst>
  <dgm:cxnLst>
    <dgm:cxn modelId="{815C38DA-434B-40D6-980D-A33A69C2303D}" srcId="{35DBD2E7-0416-4393-9C71-65E455653416}" destId="{206EA6F5-3D68-40A1-9BAD-7D3683866CA2}" srcOrd="1" destOrd="0" parTransId="{598BEDA9-E3A0-49CD-B3D8-A3D15DC72A9C}" sibTransId="{EE257FAA-65C5-47E2-BCE3-94FFD70A64A0}"/>
    <dgm:cxn modelId="{8EA6CD68-A348-4C54-8042-27D5E1F2A8A4}" type="presOf" srcId="{35DBD2E7-0416-4393-9C71-65E455653416}" destId="{02FF3C7E-068B-4542-965F-1B249C6B58D5}" srcOrd="0" destOrd="0" presId="urn:microsoft.com/office/officeart/2005/8/layout/default"/>
    <dgm:cxn modelId="{D0A11899-1696-4380-99CE-09C3FBC1DEE5}" type="presOf" srcId="{5C7424AA-EE9D-4830-BEAC-B35989BA3EF5}" destId="{8074AEA9-1C5D-4B66-A3B7-7DC06367CEDE}" srcOrd="0" destOrd="0" presId="urn:microsoft.com/office/officeart/2005/8/layout/default"/>
    <dgm:cxn modelId="{DE3E427B-1410-4B85-94FC-622B2378234B}" srcId="{35DBD2E7-0416-4393-9C71-65E455653416}" destId="{7AD3331D-375B-48EB-91C2-042A74B463DF}" srcOrd="0" destOrd="0" parTransId="{BAE38ED6-BF29-4E35-AC5A-8A87020C7863}" sibTransId="{5D363844-4E77-4947-9CEF-8D95C1CAC0EB}"/>
    <dgm:cxn modelId="{9D8092E8-7688-48D3-BB78-09947A4FB1D3}" type="presOf" srcId="{ED7013F7-F267-4D0B-AB3E-1FE684B608E0}" destId="{6A730915-BB56-41F7-8B96-C876DA754112}" srcOrd="0" destOrd="0" presId="urn:microsoft.com/office/officeart/2005/8/layout/default"/>
    <dgm:cxn modelId="{535F4358-A237-460A-9E80-AC8342E50F5E}" srcId="{35DBD2E7-0416-4393-9C71-65E455653416}" destId="{5C7424AA-EE9D-4830-BEAC-B35989BA3EF5}" srcOrd="3" destOrd="0" parTransId="{88D9060B-765F-49C9-9BD1-4BEF8D17E2F2}" sibTransId="{5AF51D58-DF1D-4B42-AE1D-719D43DEAA76}"/>
    <dgm:cxn modelId="{4ADA789D-B762-4D0D-8D8F-44537C015262}" srcId="{35DBD2E7-0416-4393-9C71-65E455653416}" destId="{ED7013F7-F267-4D0B-AB3E-1FE684B608E0}" srcOrd="2" destOrd="0" parTransId="{58AD5D82-F88D-4FCF-9EE5-0143C35737B0}" sibTransId="{52D0F432-0358-483A-A2E4-6E5BB6CC9FDF}"/>
    <dgm:cxn modelId="{E80C1A56-A34C-42E9-ADAD-2CDE8B2AF488}" type="presOf" srcId="{7AD3331D-375B-48EB-91C2-042A74B463DF}" destId="{BC7AC376-3138-4096-98A9-27B491EA2210}" srcOrd="0" destOrd="0" presId="urn:microsoft.com/office/officeart/2005/8/layout/default"/>
    <dgm:cxn modelId="{CC0C8B8D-51D6-4A4A-9715-D4DC634F8389}" type="presOf" srcId="{206EA6F5-3D68-40A1-9BAD-7D3683866CA2}" destId="{75EC4BD2-A2B6-47CB-9D3D-BF8D7FE517FB}" srcOrd="0" destOrd="0" presId="urn:microsoft.com/office/officeart/2005/8/layout/default"/>
    <dgm:cxn modelId="{C2A4A691-0AE0-44B7-9890-816295D1F261}" type="presParOf" srcId="{02FF3C7E-068B-4542-965F-1B249C6B58D5}" destId="{BC7AC376-3138-4096-98A9-27B491EA2210}" srcOrd="0" destOrd="0" presId="urn:microsoft.com/office/officeart/2005/8/layout/default"/>
    <dgm:cxn modelId="{FF817D5D-5027-43FD-AAD0-F5A7CDBD1A45}" type="presParOf" srcId="{02FF3C7E-068B-4542-965F-1B249C6B58D5}" destId="{335E2054-C34B-4454-B0A7-64EBED40F9AB}" srcOrd="1" destOrd="0" presId="urn:microsoft.com/office/officeart/2005/8/layout/default"/>
    <dgm:cxn modelId="{63997899-9B78-4564-869C-D9E936890122}" type="presParOf" srcId="{02FF3C7E-068B-4542-965F-1B249C6B58D5}" destId="{75EC4BD2-A2B6-47CB-9D3D-BF8D7FE517FB}" srcOrd="2" destOrd="0" presId="urn:microsoft.com/office/officeart/2005/8/layout/default"/>
    <dgm:cxn modelId="{6BE1DC83-7B2A-44B4-B1C6-7F8FE1AF68B0}" type="presParOf" srcId="{02FF3C7E-068B-4542-965F-1B249C6B58D5}" destId="{E865A81B-BF1C-4493-B7F7-8FE30A4514E7}" srcOrd="3" destOrd="0" presId="urn:microsoft.com/office/officeart/2005/8/layout/default"/>
    <dgm:cxn modelId="{5EEF1055-AD10-4B53-8D7A-724DD3BEF96A}" type="presParOf" srcId="{02FF3C7E-068B-4542-965F-1B249C6B58D5}" destId="{6A730915-BB56-41F7-8B96-C876DA754112}" srcOrd="4" destOrd="0" presId="urn:microsoft.com/office/officeart/2005/8/layout/default"/>
    <dgm:cxn modelId="{58B444B0-9C30-4DEF-AA08-F0358EAF3EB6}" type="presParOf" srcId="{02FF3C7E-068B-4542-965F-1B249C6B58D5}" destId="{B29007C9-8556-49F6-896D-3E7819A83B73}" srcOrd="5" destOrd="0" presId="urn:microsoft.com/office/officeart/2005/8/layout/default"/>
    <dgm:cxn modelId="{1A5758EB-7EDD-4837-BC37-171108ACDCD7}" type="presParOf" srcId="{02FF3C7E-068B-4542-965F-1B249C6B58D5}" destId="{8074AEA9-1C5D-4B66-A3B7-7DC06367CEDE}"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9B189-DFBF-476E-BE60-2172D8E7DB02}">
      <dsp:nvSpPr>
        <dsp:cNvPr id="0" name=""/>
        <dsp:cNvSpPr/>
      </dsp:nvSpPr>
      <dsp:spPr>
        <a:xfrm>
          <a:off x="0" y="625415"/>
          <a:ext cx="7007374" cy="603281"/>
        </a:xfrm>
        <a:prstGeom prst="roundRect">
          <a:avLst/>
        </a:prstGeom>
        <a:solidFill>
          <a:srgbClr val="F1D92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CA" sz="2500" kern="1200" dirty="0" smtClean="0">
              <a:solidFill>
                <a:schemeClr val="tx1"/>
              </a:solidFill>
              <a:latin typeface="Arial" panose="020B0604020202020204" pitchFamily="34" charset="0"/>
              <a:cs typeface="Arial" panose="020B0604020202020204" pitchFamily="34" charset="0"/>
            </a:rPr>
            <a:t>Part</a:t>
          </a:r>
          <a:r>
            <a:rPr lang="en-CA" sz="2500" kern="1200" baseline="0" dirty="0" smtClean="0">
              <a:solidFill>
                <a:schemeClr val="tx1"/>
              </a:solidFill>
              <a:latin typeface="Arial" panose="020B0604020202020204" pitchFamily="34" charset="0"/>
              <a:cs typeface="Arial" panose="020B0604020202020204" pitchFamily="34" charset="0"/>
            </a:rPr>
            <a:t> 2 – Responsibilities and rights</a:t>
          </a:r>
          <a:endParaRPr lang="en-CA" sz="2500" kern="1200" dirty="0">
            <a:solidFill>
              <a:schemeClr val="tx1"/>
            </a:solidFill>
            <a:latin typeface="Arial" panose="020B0604020202020204" pitchFamily="34" charset="0"/>
            <a:cs typeface="Arial" panose="020B0604020202020204" pitchFamily="34" charset="0"/>
          </a:endParaRPr>
        </a:p>
      </dsp:txBody>
      <dsp:txXfrm>
        <a:off x="29450" y="654865"/>
        <a:ext cx="6948474" cy="544381"/>
      </dsp:txXfrm>
    </dsp:sp>
    <dsp:sp modelId="{923A201B-5653-4FEB-9B6F-0A010D481B89}">
      <dsp:nvSpPr>
        <dsp:cNvPr id="0" name=""/>
        <dsp:cNvSpPr/>
      </dsp:nvSpPr>
      <dsp:spPr>
        <a:xfrm>
          <a:off x="0" y="1300696"/>
          <a:ext cx="7007374" cy="603504"/>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latin typeface="Arial" panose="020B0604020202020204" pitchFamily="34" charset="0"/>
              <a:cs typeface="Arial" panose="020B0604020202020204" pitchFamily="34" charset="0"/>
            </a:rPr>
            <a:t>Part 3 – Staying safe at work </a:t>
          </a:r>
          <a:endParaRPr lang="en-US" sz="2500" kern="1200" dirty="0" smtClean="0"/>
        </a:p>
      </dsp:txBody>
      <dsp:txXfrm>
        <a:off x="29461" y="1330157"/>
        <a:ext cx="6948452" cy="544582"/>
      </dsp:txXfrm>
    </dsp:sp>
    <dsp:sp modelId="{359456AF-AE66-4813-A352-CDDF552073F2}">
      <dsp:nvSpPr>
        <dsp:cNvPr id="0" name=""/>
        <dsp:cNvSpPr/>
      </dsp:nvSpPr>
      <dsp:spPr>
        <a:xfrm>
          <a:off x="0" y="1976535"/>
          <a:ext cx="7007374" cy="603281"/>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latin typeface="Arial" panose="020B0604020202020204" pitchFamily="34" charset="0"/>
              <a:cs typeface="Arial" panose="020B0604020202020204" pitchFamily="34" charset="0"/>
            </a:rPr>
            <a:t>Part 4 – Take action (reporting and complaints) </a:t>
          </a:r>
        </a:p>
      </dsp:txBody>
      <dsp:txXfrm>
        <a:off x="29450" y="2005985"/>
        <a:ext cx="6948474" cy="544381"/>
      </dsp:txXfrm>
    </dsp:sp>
    <dsp:sp modelId="{95821169-1A9E-4B2A-BDA2-DBA32AA2EFF9}">
      <dsp:nvSpPr>
        <dsp:cNvPr id="0" name=""/>
        <dsp:cNvSpPr/>
      </dsp:nvSpPr>
      <dsp:spPr>
        <a:xfrm>
          <a:off x="0" y="2644625"/>
          <a:ext cx="7007374" cy="603281"/>
        </a:xfrm>
        <a:prstGeom prst="roundRect">
          <a:avLst/>
        </a:prstGeom>
        <a:solidFill>
          <a:srgbClr val="0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latin typeface="Arial" panose="020B0604020202020204" pitchFamily="34" charset="0"/>
              <a:cs typeface="Arial" panose="020B0604020202020204" pitchFamily="34" charset="0"/>
            </a:rPr>
            <a:t>Part 5 – Workplace safety culture </a:t>
          </a:r>
        </a:p>
      </dsp:txBody>
      <dsp:txXfrm>
        <a:off x="29450" y="2674075"/>
        <a:ext cx="6948474" cy="544381"/>
      </dsp:txXfrm>
    </dsp:sp>
    <dsp:sp modelId="{DCC8D192-8AD3-40B9-A125-CB0291A1A954}">
      <dsp:nvSpPr>
        <dsp:cNvPr id="0" name=""/>
        <dsp:cNvSpPr/>
      </dsp:nvSpPr>
      <dsp:spPr>
        <a:xfrm>
          <a:off x="0" y="3313680"/>
          <a:ext cx="7007374" cy="603281"/>
        </a:xfrm>
        <a:prstGeom prst="roundRect">
          <a:avLst/>
        </a:prstGeom>
        <a:solidFill>
          <a:schemeClr val="bg1"/>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solidFill>
                <a:schemeClr val="tx1"/>
              </a:solidFill>
              <a:latin typeface="Arial" panose="020B0604020202020204" pitchFamily="34" charset="0"/>
              <a:cs typeface="Arial" panose="020B0604020202020204" pitchFamily="34" charset="0"/>
            </a:rPr>
            <a:t>Part 6 – Additional resources and evaluation</a:t>
          </a:r>
        </a:p>
      </dsp:txBody>
      <dsp:txXfrm>
        <a:off x="29450" y="3343130"/>
        <a:ext cx="6948474" cy="5443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AC376-3138-4096-98A9-27B491EA2210}">
      <dsp:nvSpPr>
        <dsp:cNvPr id="0" name=""/>
        <dsp:cNvSpPr/>
      </dsp:nvSpPr>
      <dsp:spPr>
        <a:xfrm>
          <a:off x="903241" y="230"/>
          <a:ext cx="2603011" cy="1561807"/>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CA" sz="3100" kern="1200" dirty="0" smtClean="0">
              <a:latin typeface="Arial" panose="020B0604020202020204" pitchFamily="34" charset="0"/>
              <a:cs typeface="Arial" panose="020B0604020202020204" pitchFamily="34" charset="0"/>
            </a:rPr>
            <a:t>Physical </a:t>
          </a:r>
          <a:endParaRPr lang="en-US" sz="3100" kern="1200" dirty="0">
            <a:latin typeface="Arial" panose="020B0604020202020204" pitchFamily="34" charset="0"/>
            <a:cs typeface="Arial" panose="020B0604020202020204" pitchFamily="34" charset="0"/>
          </a:endParaRPr>
        </a:p>
      </dsp:txBody>
      <dsp:txXfrm>
        <a:off x="903241" y="230"/>
        <a:ext cx="2603011" cy="1561807"/>
      </dsp:txXfrm>
    </dsp:sp>
    <dsp:sp modelId="{75EC4BD2-A2B6-47CB-9D3D-BF8D7FE517FB}">
      <dsp:nvSpPr>
        <dsp:cNvPr id="0" name=""/>
        <dsp:cNvSpPr/>
      </dsp:nvSpPr>
      <dsp:spPr>
        <a:xfrm>
          <a:off x="3766554" y="230"/>
          <a:ext cx="2603011" cy="1561807"/>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CA" sz="3100" kern="1200" dirty="0" smtClean="0">
              <a:latin typeface="Arial" panose="020B0604020202020204" pitchFamily="34" charset="0"/>
              <a:cs typeface="Arial" panose="020B0604020202020204" pitchFamily="34" charset="0"/>
            </a:rPr>
            <a:t>Biological </a:t>
          </a:r>
          <a:endParaRPr lang="en-US" sz="3100" kern="1200" dirty="0">
            <a:latin typeface="Arial" panose="020B0604020202020204" pitchFamily="34" charset="0"/>
            <a:cs typeface="Arial" panose="020B0604020202020204" pitchFamily="34" charset="0"/>
          </a:endParaRPr>
        </a:p>
      </dsp:txBody>
      <dsp:txXfrm>
        <a:off x="3766554" y="230"/>
        <a:ext cx="2603011" cy="1561807"/>
      </dsp:txXfrm>
    </dsp:sp>
    <dsp:sp modelId="{6A730915-BB56-41F7-8B96-C876DA754112}">
      <dsp:nvSpPr>
        <dsp:cNvPr id="0" name=""/>
        <dsp:cNvSpPr/>
      </dsp:nvSpPr>
      <dsp:spPr>
        <a:xfrm>
          <a:off x="903241" y="1822338"/>
          <a:ext cx="2603011" cy="1561807"/>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CA" sz="3100" kern="1200" dirty="0" smtClean="0">
              <a:latin typeface="Arial" panose="020B0604020202020204" pitchFamily="34" charset="0"/>
              <a:cs typeface="Arial" panose="020B0604020202020204" pitchFamily="34" charset="0"/>
            </a:rPr>
            <a:t>Chemical</a:t>
          </a:r>
          <a:endParaRPr lang="en-US" sz="3100" kern="1200" dirty="0">
            <a:latin typeface="Arial" panose="020B0604020202020204" pitchFamily="34" charset="0"/>
            <a:cs typeface="Arial" panose="020B0604020202020204" pitchFamily="34" charset="0"/>
          </a:endParaRPr>
        </a:p>
      </dsp:txBody>
      <dsp:txXfrm>
        <a:off x="903241" y="1822338"/>
        <a:ext cx="2603011" cy="1561807"/>
      </dsp:txXfrm>
    </dsp:sp>
    <dsp:sp modelId="{8074AEA9-1C5D-4B66-A3B7-7DC06367CEDE}">
      <dsp:nvSpPr>
        <dsp:cNvPr id="0" name=""/>
        <dsp:cNvSpPr/>
      </dsp:nvSpPr>
      <dsp:spPr>
        <a:xfrm>
          <a:off x="3766554" y="1822338"/>
          <a:ext cx="2603011" cy="1561807"/>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CA" sz="3100" kern="1200" dirty="0" smtClean="0">
              <a:latin typeface="Arial" panose="020B0604020202020204" pitchFamily="34" charset="0"/>
              <a:cs typeface="Arial" panose="020B0604020202020204" pitchFamily="34" charset="0"/>
            </a:rPr>
            <a:t>Psychosocial </a:t>
          </a:r>
          <a:endParaRPr lang="en-US" sz="3100" kern="1200" dirty="0">
            <a:latin typeface="Arial" panose="020B0604020202020204" pitchFamily="34" charset="0"/>
            <a:cs typeface="Arial" panose="020B0604020202020204" pitchFamily="34" charset="0"/>
          </a:endParaRPr>
        </a:p>
      </dsp:txBody>
      <dsp:txXfrm>
        <a:off x="3766554" y="1822338"/>
        <a:ext cx="2603011" cy="156180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1155"/>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sz="quarter" idx="1"/>
          </p:nvPr>
        </p:nvSpPr>
        <p:spPr>
          <a:xfrm>
            <a:off x="5273003" y="0"/>
            <a:ext cx="4033943" cy="351155"/>
          </a:xfrm>
          <a:prstGeom prst="rect">
            <a:avLst/>
          </a:prstGeom>
        </p:spPr>
        <p:txBody>
          <a:bodyPr vert="horz" lIns="93324" tIns="46662" rIns="93324" bIns="46662" rtlCol="0"/>
          <a:lstStyle>
            <a:lvl1pPr algn="r">
              <a:defRPr sz="1200"/>
            </a:lvl1pPr>
          </a:lstStyle>
          <a:p>
            <a:fld id="{A6673D7D-606E-4704-8FAB-089A0546B34A}" type="datetimeFigureOut">
              <a:rPr lang="en-CA" smtClean="0"/>
              <a:t>2022-08-22</a:t>
            </a:fld>
            <a:endParaRPr lang="en-CA"/>
          </a:p>
        </p:txBody>
      </p:sp>
      <p:sp>
        <p:nvSpPr>
          <p:cNvPr id="4" name="Footer Placeholder 3"/>
          <p:cNvSpPr>
            <a:spLocks noGrp="1"/>
          </p:cNvSpPr>
          <p:nvPr>
            <p:ph type="ftr" sz="quarter" idx="2"/>
          </p:nvPr>
        </p:nvSpPr>
        <p:spPr>
          <a:xfrm>
            <a:off x="0" y="6670726"/>
            <a:ext cx="4033943" cy="351155"/>
          </a:xfrm>
          <a:prstGeom prst="rect">
            <a:avLst/>
          </a:prstGeom>
        </p:spPr>
        <p:txBody>
          <a:bodyPr vert="horz" lIns="93324" tIns="46662" rIns="93324" bIns="46662" rtlCol="0" anchor="b"/>
          <a:lstStyle>
            <a:lvl1pPr algn="l">
              <a:defRPr sz="1200"/>
            </a:lvl1pPr>
          </a:lstStyle>
          <a:p>
            <a:endParaRPr lang="en-CA"/>
          </a:p>
        </p:txBody>
      </p:sp>
      <p:sp>
        <p:nvSpPr>
          <p:cNvPr id="5" name="Slide Number Placeholder 4"/>
          <p:cNvSpPr>
            <a:spLocks noGrp="1"/>
          </p:cNvSpPr>
          <p:nvPr>
            <p:ph type="sldNum" sz="quarter" idx="3"/>
          </p:nvPr>
        </p:nvSpPr>
        <p:spPr>
          <a:xfrm>
            <a:off x="5273003" y="6670726"/>
            <a:ext cx="4033943" cy="351155"/>
          </a:xfrm>
          <a:prstGeom prst="rect">
            <a:avLst/>
          </a:prstGeom>
        </p:spPr>
        <p:txBody>
          <a:bodyPr vert="horz" lIns="93324" tIns="46662" rIns="93324" bIns="46662" rtlCol="0" anchor="b"/>
          <a:lstStyle>
            <a:lvl1pPr algn="r">
              <a:defRPr sz="1200"/>
            </a:lvl1pPr>
          </a:lstStyle>
          <a:p>
            <a:fld id="{5F2AF2C7-EC74-45D5-8E80-EDC400CCB59D}" type="slidenum">
              <a:rPr lang="en-CA" smtClean="0"/>
              <a:t>‹#›</a:t>
            </a:fld>
            <a:endParaRPr lang="en-CA"/>
          </a:p>
        </p:txBody>
      </p:sp>
    </p:spTree>
    <p:extLst>
      <p:ext uri="{BB962C8B-B14F-4D97-AF65-F5344CB8AC3E}">
        <p14:creationId xmlns:p14="http://schemas.microsoft.com/office/powerpoint/2010/main" val="116519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838" cy="3508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5273675" y="0"/>
            <a:ext cx="4033838" cy="350838"/>
          </a:xfrm>
          <a:prstGeom prst="rect">
            <a:avLst/>
          </a:prstGeom>
        </p:spPr>
        <p:txBody>
          <a:bodyPr vert="horz" lIns="91440" tIns="45720" rIns="91440" bIns="45720" rtlCol="0"/>
          <a:lstStyle>
            <a:lvl1pPr algn="r">
              <a:defRPr sz="1200"/>
            </a:lvl1pPr>
          </a:lstStyle>
          <a:p>
            <a:fld id="{6FEDAA7A-9A0B-4B42-A0D7-D84671EF7CA4}" type="datetimeFigureOut">
              <a:rPr lang="en-CA" smtClean="0"/>
              <a:t>2022-08-22</a:t>
            </a:fld>
            <a:endParaRPr lang="en-CA"/>
          </a:p>
        </p:txBody>
      </p:sp>
      <p:sp>
        <p:nvSpPr>
          <p:cNvPr id="4" name="Slide Image Placeholder 3"/>
          <p:cNvSpPr>
            <a:spLocks noGrp="1" noRot="1" noChangeAspect="1"/>
          </p:cNvSpPr>
          <p:nvPr>
            <p:ph type="sldImg" idx="2"/>
          </p:nvPr>
        </p:nvSpPr>
        <p:spPr>
          <a:xfrm>
            <a:off x="2312988" y="527050"/>
            <a:ext cx="4683125" cy="2633663"/>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930275" y="3335338"/>
            <a:ext cx="7448550" cy="3160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6670675"/>
            <a:ext cx="4033838" cy="350838"/>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5273675" y="6670675"/>
            <a:ext cx="4033838" cy="350838"/>
          </a:xfrm>
          <a:prstGeom prst="rect">
            <a:avLst/>
          </a:prstGeom>
        </p:spPr>
        <p:txBody>
          <a:bodyPr vert="horz" lIns="91440" tIns="45720" rIns="91440" bIns="45720" rtlCol="0" anchor="b"/>
          <a:lstStyle>
            <a:lvl1pPr algn="r">
              <a:defRPr sz="1200"/>
            </a:lvl1pPr>
          </a:lstStyle>
          <a:p>
            <a:fld id="{C33E93F5-386D-46C1-AED3-8A7E51F89105}" type="slidenum">
              <a:rPr lang="en-CA" smtClean="0"/>
              <a:t>‹#›</a:t>
            </a:fld>
            <a:endParaRPr lang="en-CA"/>
          </a:p>
        </p:txBody>
      </p:sp>
    </p:spTree>
    <p:extLst>
      <p:ext uri="{BB962C8B-B14F-4D97-AF65-F5344CB8AC3E}">
        <p14:creationId xmlns:p14="http://schemas.microsoft.com/office/powerpoint/2010/main" val="3869642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293144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565390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12</a:t>
            </a:fld>
            <a:endParaRPr lang="en-CA"/>
          </a:p>
        </p:txBody>
      </p:sp>
    </p:spTree>
    <p:extLst>
      <p:ext uri="{BB962C8B-B14F-4D97-AF65-F5344CB8AC3E}">
        <p14:creationId xmlns:p14="http://schemas.microsoft.com/office/powerpoint/2010/main" val="2530507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678419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740113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544180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C33E93F5-386D-46C1-AED3-8A7E51F89105}" type="slidenum">
              <a:rPr lang="en-CA" smtClean="0"/>
              <a:t>17</a:t>
            </a:fld>
            <a:endParaRPr lang="en-CA"/>
          </a:p>
        </p:txBody>
      </p:sp>
    </p:spTree>
    <p:extLst>
      <p:ext uri="{BB962C8B-B14F-4D97-AF65-F5344CB8AC3E}">
        <p14:creationId xmlns:p14="http://schemas.microsoft.com/office/powerpoint/2010/main" val="3249355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100"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E93F5-386D-46C1-AED3-8A7E51F89105}" type="slidenum">
              <a:rPr lang="en-CA" smtClean="0"/>
              <a:t>18</a:t>
            </a:fld>
            <a:endParaRPr lang="en-CA"/>
          </a:p>
        </p:txBody>
      </p:sp>
    </p:spTree>
    <p:extLst>
      <p:ext uri="{BB962C8B-B14F-4D97-AF65-F5344CB8AC3E}">
        <p14:creationId xmlns:p14="http://schemas.microsoft.com/office/powerpoint/2010/main" val="1881871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100"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E93F5-386D-46C1-AED3-8A7E51F89105}" type="slidenum">
              <a:rPr lang="en-CA" smtClean="0"/>
              <a:t>19</a:t>
            </a:fld>
            <a:endParaRPr lang="en-CA"/>
          </a:p>
        </p:txBody>
      </p:sp>
    </p:spTree>
    <p:extLst>
      <p:ext uri="{BB962C8B-B14F-4D97-AF65-F5344CB8AC3E}">
        <p14:creationId xmlns:p14="http://schemas.microsoft.com/office/powerpoint/2010/main" val="3767949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20</a:t>
            </a:fld>
            <a:endParaRPr lang="en-CA"/>
          </a:p>
        </p:txBody>
      </p:sp>
    </p:spTree>
    <p:extLst>
      <p:ext uri="{BB962C8B-B14F-4D97-AF65-F5344CB8AC3E}">
        <p14:creationId xmlns:p14="http://schemas.microsoft.com/office/powerpoint/2010/main" val="391793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855974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097237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658984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4110751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467912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0904542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77018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7768532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8121740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1177556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165473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810541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Courier New" panose="02070309020205020404" pitchFamily="49" charset="0"/>
              <a:buChar char="o"/>
            </a:pP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808398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673278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2440936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7193883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6330178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2444606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4111553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40</a:t>
            </a:fld>
            <a:endParaRPr lang="en-CA"/>
          </a:p>
        </p:txBody>
      </p:sp>
    </p:spTree>
    <p:extLst>
      <p:ext uri="{BB962C8B-B14F-4D97-AF65-F5344CB8AC3E}">
        <p14:creationId xmlns:p14="http://schemas.microsoft.com/office/powerpoint/2010/main" val="31826821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41</a:t>
            </a:fld>
            <a:endParaRPr lang="en-CA"/>
          </a:p>
        </p:txBody>
      </p:sp>
    </p:spTree>
    <p:extLst>
      <p:ext uri="{BB962C8B-B14F-4D97-AF65-F5344CB8AC3E}">
        <p14:creationId xmlns:p14="http://schemas.microsoft.com/office/powerpoint/2010/main" val="4455493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42</a:t>
            </a:fld>
            <a:endParaRPr lang="en-CA"/>
          </a:p>
        </p:txBody>
      </p:sp>
    </p:spTree>
    <p:extLst>
      <p:ext uri="{BB962C8B-B14F-4D97-AF65-F5344CB8AC3E}">
        <p14:creationId xmlns:p14="http://schemas.microsoft.com/office/powerpoint/2010/main" val="18102357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550326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0797751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1690768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E93F5-386D-46C1-AED3-8A7E51F89105}" type="slidenum">
              <a:rPr lang="en-CA" smtClean="0"/>
              <a:t>46</a:t>
            </a:fld>
            <a:endParaRPr lang="en-CA"/>
          </a:p>
        </p:txBody>
      </p:sp>
    </p:spTree>
    <p:extLst>
      <p:ext uri="{BB962C8B-B14F-4D97-AF65-F5344CB8AC3E}">
        <p14:creationId xmlns:p14="http://schemas.microsoft.com/office/powerpoint/2010/main" val="21322834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47</a:t>
            </a:fld>
            <a:endParaRPr lang="en-CA"/>
          </a:p>
        </p:txBody>
      </p:sp>
    </p:spTree>
    <p:extLst>
      <p:ext uri="{BB962C8B-B14F-4D97-AF65-F5344CB8AC3E}">
        <p14:creationId xmlns:p14="http://schemas.microsoft.com/office/powerpoint/2010/main" val="29647044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3851242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3523625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8086506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4832046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10"/>
          </p:nvPr>
        </p:nvSpPr>
        <p:spPr/>
        <p:txBody>
          <a:bodyPr/>
          <a:lstStyle/>
          <a:p>
            <a:fld id="{C33E93F5-386D-46C1-AED3-8A7E51F89105}" type="slidenum">
              <a:rPr lang="en-CA" smtClean="0"/>
              <a:t>54</a:t>
            </a:fld>
            <a:endParaRPr lang="en-CA"/>
          </a:p>
        </p:txBody>
      </p:sp>
    </p:spTree>
    <p:extLst>
      <p:ext uri="{BB962C8B-B14F-4D97-AF65-F5344CB8AC3E}">
        <p14:creationId xmlns:p14="http://schemas.microsoft.com/office/powerpoint/2010/main" val="13802134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55</a:t>
            </a:fld>
            <a:endParaRPr lang="en-CA"/>
          </a:p>
        </p:txBody>
      </p:sp>
    </p:spTree>
    <p:extLst>
      <p:ext uri="{BB962C8B-B14F-4D97-AF65-F5344CB8AC3E}">
        <p14:creationId xmlns:p14="http://schemas.microsoft.com/office/powerpoint/2010/main" val="34381084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034097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42585981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7435745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u="none" baseline="0" dirty="0" smtClean="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573505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4213466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37582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149217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E93F5-386D-46C1-AED3-8A7E51F89105}" type="slidenum">
              <a:rPr lang="en-CA" smtClean="0"/>
              <a:t>10</a:t>
            </a:fld>
            <a:endParaRPr lang="en-CA"/>
          </a:p>
        </p:txBody>
      </p:sp>
    </p:spTree>
    <p:extLst>
      <p:ext uri="{BB962C8B-B14F-4D97-AF65-F5344CB8AC3E}">
        <p14:creationId xmlns:p14="http://schemas.microsoft.com/office/powerpoint/2010/main" val="623076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544" y="441122"/>
            <a:ext cx="8219256" cy="569218"/>
          </a:xfrm>
        </p:spPr>
        <p:txBody>
          <a:bodyPr anchor="b"/>
          <a:lstStyle>
            <a:lvl1pPr>
              <a:defRPr b="0">
                <a:solidFill>
                  <a:schemeClr val="accent3"/>
                </a:solidFill>
              </a:defRPr>
            </a:lvl1pPr>
          </a:lstStyle>
          <a:p>
            <a:r>
              <a:rPr lang="en-US" dirty="0"/>
              <a:t>List or agenda slide</a:t>
            </a:r>
            <a:endParaRPr lang="en-CA" dirty="0"/>
          </a:p>
        </p:txBody>
      </p:sp>
      <p:sp>
        <p:nvSpPr>
          <p:cNvPr id="3" name="Content Placeholder 2"/>
          <p:cNvSpPr>
            <a:spLocks noGrp="1"/>
          </p:cNvSpPr>
          <p:nvPr>
            <p:ph idx="1"/>
          </p:nvPr>
        </p:nvSpPr>
        <p:spPr>
          <a:xfrm>
            <a:off x="1403648" y="1419621"/>
            <a:ext cx="7283152" cy="3175001"/>
          </a:xfrm>
        </p:spPr>
        <p:txBody>
          <a:bodyPr/>
          <a:lstStyle>
            <a:lvl1pPr marL="0" indent="0">
              <a:buFontTx/>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9" name="Straight Connector 8"/>
          <p:cNvCxnSpPr>
            <a:cxnSpLocks/>
          </p:cNvCxnSpPr>
          <p:nvPr userDrawn="1"/>
        </p:nvCxnSpPr>
        <p:spPr>
          <a:xfrm>
            <a:off x="560266" y="1059582"/>
            <a:ext cx="8023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3123734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e / Contras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24E056-0060-F047-943E-3150CB1524C2}"/>
              </a:ext>
            </a:extLst>
          </p:cNvPr>
          <p:cNvSpPr/>
          <p:nvPr userDrawn="1"/>
        </p:nvSpPr>
        <p:spPr>
          <a:xfrm>
            <a:off x="4572000" y="0"/>
            <a:ext cx="4572000" cy="50673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67544" y="1535837"/>
            <a:ext cx="3628206" cy="2908121"/>
          </a:xfrm>
        </p:spPr>
        <p:txBody>
          <a:bodyPr/>
          <a:lstStyle>
            <a:lvl1pPr>
              <a:defRPr sz="18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5039544" y="1535837"/>
            <a:ext cx="3628206" cy="2908121"/>
          </a:xfrm>
        </p:spPr>
        <p:txBody>
          <a:bodyPr/>
          <a:lstStyle>
            <a:lvl1pPr>
              <a:defRPr sz="18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34" name="Title 1">
            <a:extLst>
              <a:ext uri="{FF2B5EF4-FFF2-40B4-BE49-F238E27FC236}">
                <a16:creationId xmlns:a16="http://schemas.microsoft.com/office/drawing/2014/main" id="{3DEEA8F2-FD20-C944-86A1-F72E5972CF2D}"/>
              </a:ext>
            </a:extLst>
          </p:cNvPr>
          <p:cNvSpPr>
            <a:spLocks noGrp="1"/>
          </p:cNvSpPr>
          <p:nvPr>
            <p:ph type="title" hasCustomPrompt="1"/>
          </p:nvPr>
        </p:nvSpPr>
        <p:spPr>
          <a:xfrm>
            <a:off x="5039544" y="441122"/>
            <a:ext cx="3628206" cy="569218"/>
          </a:xfrm>
        </p:spPr>
        <p:txBody>
          <a:bodyPr anchor="b"/>
          <a:lstStyle>
            <a:lvl1pPr>
              <a:defRPr b="0">
                <a:solidFill>
                  <a:schemeClr val="accent3"/>
                </a:solidFill>
              </a:defRPr>
            </a:lvl1pPr>
          </a:lstStyle>
          <a:p>
            <a:r>
              <a:rPr lang="en-US" dirty="0"/>
              <a:t>Concept #2</a:t>
            </a:r>
            <a:endParaRPr lang="en-CA" dirty="0"/>
          </a:p>
        </p:txBody>
      </p:sp>
      <p:cxnSp>
        <p:nvCxnSpPr>
          <p:cNvPr id="35" name="Straight Connector 34">
            <a:extLst>
              <a:ext uri="{FF2B5EF4-FFF2-40B4-BE49-F238E27FC236}">
                <a16:creationId xmlns:a16="http://schemas.microsoft.com/office/drawing/2014/main" id="{977A2D19-1116-C84A-B924-7BE0A77CCD2C}"/>
              </a:ext>
            </a:extLst>
          </p:cNvPr>
          <p:cNvCxnSpPr>
            <a:cxnSpLocks/>
          </p:cNvCxnSpPr>
          <p:nvPr userDrawn="1"/>
        </p:nvCxnSpPr>
        <p:spPr>
          <a:xfrm>
            <a:off x="5132266" y="1059582"/>
            <a:ext cx="3451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66886E5-3998-DB46-B647-0C5B0CCFFCC3}"/>
              </a:ext>
            </a:extLst>
          </p:cNvPr>
          <p:cNvCxnSpPr>
            <a:cxnSpLocks/>
          </p:cNvCxnSpPr>
          <p:nvPr userDrawn="1"/>
        </p:nvCxnSpPr>
        <p:spPr>
          <a:xfrm>
            <a:off x="560266" y="1052943"/>
            <a:ext cx="3451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 Placeholder 50">
            <a:extLst>
              <a:ext uri="{FF2B5EF4-FFF2-40B4-BE49-F238E27FC236}">
                <a16:creationId xmlns:a16="http://schemas.microsoft.com/office/drawing/2014/main" id="{07D2C18B-0EFA-454F-8FCB-5CA4BEE7A2DA}"/>
              </a:ext>
            </a:extLst>
          </p:cNvPr>
          <p:cNvSpPr>
            <a:spLocks noGrp="1"/>
          </p:cNvSpPr>
          <p:nvPr>
            <p:ph type="body" sz="quarter" idx="10" hasCustomPrompt="1"/>
          </p:nvPr>
        </p:nvSpPr>
        <p:spPr>
          <a:xfrm>
            <a:off x="467544" y="439261"/>
            <a:ext cx="3628206" cy="575469"/>
          </a:xfrm>
        </p:spPr>
        <p:txBody>
          <a:bodyPr/>
          <a:lstStyle>
            <a:lvl1pPr marL="0" indent="0">
              <a:buNone/>
              <a:defRPr sz="3200">
                <a:solidFill>
                  <a:schemeClr val="accent3"/>
                </a:solidFill>
              </a:defRPr>
            </a:lvl1pPr>
          </a:lstStyle>
          <a:p>
            <a:pPr lvl="0"/>
            <a:r>
              <a:rPr lang="en-US" dirty="0"/>
              <a:t>Concept #1</a:t>
            </a:r>
          </a:p>
        </p:txBody>
      </p:sp>
      <p:sp>
        <p:nvSpPr>
          <p:cNvPr id="53" name="Slide Number Placeholder 1">
            <a:extLst>
              <a:ext uri="{FF2B5EF4-FFF2-40B4-BE49-F238E27FC236}">
                <a16:creationId xmlns:a16="http://schemas.microsoft.com/office/drawing/2014/main" id="{5F3E3FA1-80BF-F740-8EF5-85A3F6826564}"/>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675933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e / Contrast (Colour)">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24E056-0060-F047-943E-3150CB1524C2}"/>
              </a:ext>
            </a:extLst>
          </p:cNvPr>
          <p:cNvSpPr/>
          <p:nvPr userDrawn="1"/>
        </p:nvSpPr>
        <p:spPr>
          <a:xfrm>
            <a:off x="4572000" y="0"/>
            <a:ext cx="4572000" cy="5067300"/>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67544" y="1535837"/>
            <a:ext cx="3628206" cy="2908121"/>
          </a:xfrm>
        </p:spPr>
        <p:txBody>
          <a:bodyPr/>
          <a:lstStyle>
            <a:lvl1pPr>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5039544" y="1535837"/>
            <a:ext cx="3628206" cy="2908121"/>
          </a:xfrm>
        </p:spPr>
        <p:txBody>
          <a:bodyPr/>
          <a:lstStyle>
            <a:lvl1pPr>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34" name="Title 1">
            <a:extLst>
              <a:ext uri="{FF2B5EF4-FFF2-40B4-BE49-F238E27FC236}">
                <a16:creationId xmlns:a16="http://schemas.microsoft.com/office/drawing/2014/main" id="{3DEEA8F2-FD20-C944-86A1-F72E5972CF2D}"/>
              </a:ext>
            </a:extLst>
          </p:cNvPr>
          <p:cNvSpPr>
            <a:spLocks noGrp="1"/>
          </p:cNvSpPr>
          <p:nvPr>
            <p:ph type="title" hasCustomPrompt="1"/>
          </p:nvPr>
        </p:nvSpPr>
        <p:spPr>
          <a:xfrm>
            <a:off x="5039544" y="441122"/>
            <a:ext cx="3628206" cy="569218"/>
          </a:xfrm>
        </p:spPr>
        <p:txBody>
          <a:bodyPr anchor="b"/>
          <a:lstStyle>
            <a:lvl1pPr>
              <a:defRPr b="0">
                <a:solidFill>
                  <a:schemeClr val="bg1"/>
                </a:solidFill>
              </a:defRPr>
            </a:lvl1pPr>
          </a:lstStyle>
          <a:p>
            <a:r>
              <a:rPr lang="en-US" dirty="0"/>
              <a:t>Concept #2</a:t>
            </a:r>
            <a:endParaRPr lang="en-CA" dirty="0"/>
          </a:p>
        </p:txBody>
      </p:sp>
      <p:cxnSp>
        <p:nvCxnSpPr>
          <p:cNvPr id="35" name="Straight Connector 34">
            <a:extLst>
              <a:ext uri="{FF2B5EF4-FFF2-40B4-BE49-F238E27FC236}">
                <a16:creationId xmlns:a16="http://schemas.microsoft.com/office/drawing/2014/main" id="{977A2D19-1116-C84A-B924-7BE0A77CCD2C}"/>
              </a:ext>
            </a:extLst>
          </p:cNvPr>
          <p:cNvCxnSpPr>
            <a:cxnSpLocks/>
          </p:cNvCxnSpPr>
          <p:nvPr userDrawn="1"/>
        </p:nvCxnSpPr>
        <p:spPr>
          <a:xfrm>
            <a:off x="5132266" y="1059582"/>
            <a:ext cx="345146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66886E5-3998-DB46-B647-0C5B0CCFFCC3}"/>
              </a:ext>
            </a:extLst>
          </p:cNvPr>
          <p:cNvCxnSpPr>
            <a:cxnSpLocks/>
          </p:cNvCxnSpPr>
          <p:nvPr userDrawn="1"/>
        </p:nvCxnSpPr>
        <p:spPr>
          <a:xfrm>
            <a:off x="560266" y="1052943"/>
            <a:ext cx="345146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CD8BCBB-0B06-1640-B37C-E93E1BD483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2" name="Rectangle 11">
            <a:extLst>
              <a:ext uri="{FF2B5EF4-FFF2-40B4-BE49-F238E27FC236}">
                <a16:creationId xmlns:a16="http://schemas.microsoft.com/office/drawing/2014/main" id="{534161E6-DA0F-F149-8BF3-DDA07282D9A4}"/>
              </a:ext>
            </a:extLst>
          </p:cNvPr>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 Placeholder 50">
            <a:extLst>
              <a:ext uri="{FF2B5EF4-FFF2-40B4-BE49-F238E27FC236}">
                <a16:creationId xmlns:a16="http://schemas.microsoft.com/office/drawing/2014/main" id="{27E3A62C-72C3-AD43-99F2-39AEE5FF90AA}"/>
              </a:ext>
            </a:extLst>
          </p:cNvPr>
          <p:cNvSpPr>
            <a:spLocks noGrp="1"/>
          </p:cNvSpPr>
          <p:nvPr>
            <p:ph type="body" sz="quarter" idx="10" hasCustomPrompt="1"/>
          </p:nvPr>
        </p:nvSpPr>
        <p:spPr>
          <a:xfrm>
            <a:off x="467544" y="439261"/>
            <a:ext cx="3628206" cy="575469"/>
          </a:xfrm>
        </p:spPr>
        <p:txBody>
          <a:bodyPr/>
          <a:lstStyle>
            <a:lvl1pPr marL="0" indent="0">
              <a:buNone/>
              <a:defRPr sz="3200">
                <a:solidFill>
                  <a:schemeClr val="bg1"/>
                </a:solidFill>
              </a:defRPr>
            </a:lvl1pPr>
          </a:lstStyle>
          <a:p>
            <a:pPr lvl="0"/>
            <a:r>
              <a:rPr lang="en-US" dirty="0"/>
              <a:t>Concept #1</a:t>
            </a:r>
          </a:p>
        </p:txBody>
      </p:sp>
      <p:sp>
        <p:nvSpPr>
          <p:cNvPr id="14" name="Slide Number Placeholder 1">
            <a:extLst>
              <a:ext uri="{FF2B5EF4-FFF2-40B4-BE49-F238E27FC236}">
                <a16:creationId xmlns:a16="http://schemas.microsoft.com/office/drawing/2014/main" id="{F4F3F1D3-2F04-AA40-8E38-308681225726}"/>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800528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slide photo">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069942"/>
          </a:xfrm>
        </p:spPr>
        <p:txBody>
          <a:bodyPr/>
          <a:lstStyle>
            <a:lvl1pPr marL="0" indent="0">
              <a:buNone/>
              <a:defRPr baseline="0"/>
            </a:lvl1pPr>
          </a:lstStyle>
          <a:p>
            <a:r>
              <a:rPr lang="en-US" dirty="0"/>
              <a:t>[Insert picture]</a:t>
            </a:r>
            <a:endParaRPr lang="en-CA" dirty="0"/>
          </a:p>
        </p:txBody>
      </p:sp>
      <p:sp>
        <p:nvSpPr>
          <p:cNvPr id="4" name="Content Placeholder 2"/>
          <p:cNvSpPr>
            <a:spLocks noGrp="1"/>
          </p:cNvSpPr>
          <p:nvPr>
            <p:ph idx="1"/>
          </p:nvPr>
        </p:nvSpPr>
        <p:spPr>
          <a:xfrm>
            <a:off x="467544" y="483518"/>
            <a:ext cx="8208912" cy="4104456"/>
          </a:xfrm>
        </p:spPr>
        <p:txBody>
          <a:bodyPr/>
          <a:lstStyle>
            <a:lvl1pPr marL="0" indent="0">
              <a:buNone/>
              <a:defRPr sz="32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Slide Number Placeholder 1">
            <a:extLst>
              <a:ext uri="{FF2B5EF4-FFF2-40B4-BE49-F238E27FC236}">
                <a16:creationId xmlns:a16="http://schemas.microsoft.com/office/drawing/2014/main" id="{03483ED2-1B2C-4548-B27C-A24395341ACD}"/>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733153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accent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Rectangle 8">
            <a:extLst>
              <a:ext uri="{FF2B5EF4-FFF2-40B4-BE49-F238E27FC236}">
                <a16:creationId xmlns:a16="http://schemas.microsoft.com/office/drawing/2014/main" id="{AB7099E1-DF10-2B41-8532-CAA5267F1F05}"/>
              </a:ext>
            </a:extLst>
          </p:cNvPr>
          <p:cNvSpPr/>
          <p:nvPr userDrawn="1"/>
        </p:nvSpPr>
        <p:spPr>
          <a:xfrm>
            <a:off x="555453" y="2486498"/>
            <a:ext cx="1496267" cy="79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Subtitle 2"/>
          <p:cNvSpPr>
            <a:spLocks noGrp="1"/>
          </p:cNvSpPr>
          <p:nvPr>
            <p:ph type="subTitle" idx="1" hasCustomPrompt="1"/>
          </p:nvPr>
        </p:nvSpPr>
        <p:spPr>
          <a:xfrm>
            <a:off x="483446" y="2839334"/>
            <a:ext cx="8355754" cy="452496"/>
          </a:xfrm>
        </p:spPr>
        <p:txBody>
          <a:bodyPr>
            <a:normAutofit/>
          </a:bodyPr>
          <a:lstStyle>
            <a:lvl1pPr marL="0" indent="0" algn="l">
              <a:spcBef>
                <a:spcPts val="0"/>
              </a:spcBef>
              <a:buNone/>
              <a:defRPr sz="2400" baseline="0">
                <a:solidFill>
                  <a:schemeClr val="bg1"/>
                </a:solidFill>
              </a:defRPr>
            </a:lvl1pPr>
            <a:lvl2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a:p>
            <a:pPr lvl="1"/>
            <a:endParaRPr lang="en-CA" dirty="0"/>
          </a:p>
        </p:txBody>
      </p:sp>
      <p:sp>
        <p:nvSpPr>
          <p:cNvPr id="26" name="Text Placeholder 21"/>
          <p:cNvSpPr>
            <a:spLocks noGrp="1"/>
          </p:cNvSpPr>
          <p:nvPr>
            <p:ph type="body" sz="quarter" idx="12" hasCustomPrompt="1"/>
          </p:nvPr>
        </p:nvSpPr>
        <p:spPr>
          <a:xfrm>
            <a:off x="483446" y="3186286"/>
            <a:ext cx="8355754" cy="609600"/>
          </a:xfrm>
        </p:spPr>
        <p:txBody>
          <a:bodyPr>
            <a:normAutofit/>
          </a:bodyPr>
          <a:lstStyle>
            <a:lvl1pPr marL="0" indent="0">
              <a:buNone/>
              <a:defRPr sz="1400" baseline="0">
                <a:solidFill>
                  <a:schemeClr val="bg1"/>
                </a:solidFill>
              </a:defRPr>
            </a:lvl1pPr>
            <a:lvl2pPr marL="0" indent="0">
              <a:buNone/>
              <a:defRPr sz="1400">
                <a:solidFill>
                  <a:schemeClr val="bg1"/>
                </a:solidFill>
              </a:defRPr>
            </a:lvl2pPr>
          </a:lstStyle>
          <a:p>
            <a:pPr lvl="0"/>
            <a:r>
              <a:rPr lang="en-US" dirty="0"/>
              <a:t>[Presenter Name], [Presenter Title]</a:t>
            </a:r>
          </a:p>
          <a:p>
            <a:pPr lvl="0"/>
            <a:r>
              <a:rPr lang="en-US" dirty="0"/>
              <a:t>[Month] [Day], [Year]</a:t>
            </a:r>
          </a:p>
        </p:txBody>
      </p:sp>
      <p:sp>
        <p:nvSpPr>
          <p:cNvPr id="22" name="Title 1"/>
          <p:cNvSpPr>
            <a:spLocks noGrp="1"/>
          </p:cNvSpPr>
          <p:nvPr>
            <p:ph type="ctrTitle" hasCustomPrompt="1"/>
          </p:nvPr>
        </p:nvSpPr>
        <p:spPr>
          <a:xfrm>
            <a:off x="472008" y="776545"/>
            <a:ext cx="8348464" cy="1507173"/>
          </a:xfrm>
        </p:spPr>
        <p:txBody>
          <a:bodyPr anchor="b"/>
          <a:lstStyle>
            <a:lvl1pPr algn="l">
              <a:defRPr sz="4800">
                <a:solidFill>
                  <a:schemeClr val="bg1"/>
                </a:solidFill>
              </a:defRPr>
            </a:lvl1pPr>
          </a:lstStyle>
          <a:p>
            <a:r>
              <a:rPr lang="en-US" dirty="0"/>
              <a:t>Title of Presentation</a:t>
            </a:r>
            <a:endParaRPr lang="en-CA" dirty="0"/>
          </a:p>
        </p:txBody>
      </p:sp>
      <p:sp>
        <p:nvSpPr>
          <p:cNvPr id="8" name="MSIPCMContentMarking" descr="{&quot;HashCode&quot;:-1542678785,&quot;Placement&quot;:&quot;Footer&quot;,&quot;Top&quot;:382.997253,&quot;Left&quot;:0.0,&quot;SlideWidth&quot;:720,&quot;SlideHeight&quot;:405}"/>
          <p:cNvSpPr txBox="1"/>
          <p:nvPr userDrawn="1"/>
        </p:nvSpPr>
        <p:spPr>
          <a:xfrm>
            <a:off x="3563888" y="4931849"/>
            <a:ext cx="1804584" cy="138499"/>
          </a:xfrm>
          <a:prstGeom prst="rect">
            <a:avLst/>
          </a:prstGeom>
          <a:noFill/>
        </p:spPr>
        <p:txBody>
          <a:bodyPr vert="horz" wrap="square" lIns="0" tIns="0" rIns="0" bIns="0" rtlCol="0" anchor="ctr" anchorCtr="1">
            <a:spAutoFit/>
          </a:bodyPr>
          <a:lstStyle/>
          <a:p>
            <a:pPr algn="l">
              <a:spcBef>
                <a:spcPct val="0"/>
              </a:spcBef>
              <a:spcAft>
                <a:spcPct val="0"/>
              </a:spcAft>
            </a:pPr>
            <a:r>
              <a:rPr lang="en-US" sz="900" dirty="0" smtClean="0">
                <a:solidFill>
                  <a:schemeClr val="bg1"/>
                </a:solidFill>
                <a:latin typeface="Arial" panose="020B0604020202020204" pitchFamily="34" charset="0"/>
                <a:cs typeface="Arial" panose="020B0604020202020204" pitchFamily="34" charset="0"/>
              </a:rPr>
              <a:t>Classification: Public</a:t>
            </a:r>
            <a:endParaRPr lang="en-US" sz="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6199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accent4"/>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9144000" cy="5070348"/>
          </a:xfrm>
        </p:spPr>
        <p:txBody>
          <a:bodyPr/>
          <a:lstStyle/>
          <a:p>
            <a:endParaRPr lang="en-CA" dirty="0"/>
          </a:p>
        </p:txBody>
      </p:sp>
      <p:sp>
        <p:nvSpPr>
          <p:cNvPr id="7" name="Rectangle 6"/>
          <p:cNvSpPr/>
          <p:nvPr userDrawn="1"/>
        </p:nvSpPr>
        <p:spPr>
          <a:xfrm>
            <a:off x="0" y="5070348"/>
            <a:ext cx="9144000" cy="731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5" name="Rectangle 14">
            <a:extLst>
              <a:ext uri="{FF2B5EF4-FFF2-40B4-BE49-F238E27FC236}">
                <a16:creationId xmlns:a16="http://schemas.microsoft.com/office/drawing/2014/main" id="{68443C66-28E3-894E-ADFB-0D0E71F3ABFB}"/>
              </a:ext>
            </a:extLst>
          </p:cNvPr>
          <p:cNvSpPr/>
          <p:nvPr userDrawn="1"/>
        </p:nvSpPr>
        <p:spPr>
          <a:xfrm>
            <a:off x="555453" y="2486498"/>
            <a:ext cx="1496267" cy="796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2">
            <a:extLst>
              <a:ext uri="{FF2B5EF4-FFF2-40B4-BE49-F238E27FC236}">
                <a16:creationId xmlns:a16="http://schemas.microsoft.com/office/drawing/2014/main" id="{A940BA24-46BE-EC46-90EA-EE6B28A526BA}"/>
              </a:ext>
            </a:extLst>
          </p:cNvPr>
          <p:cNvSpPr>
            <a:spLocks noGrp="1"/>
          </p:cNvSpPr>
          <p:nvPr>
            <p:ph type="subTitle" idx="1" hasCustomPrompt="1"/>
          </p:nvPr>
        </p:nvSpPr>
        <p:spPr>
          <a:xfrm>
            <a:off x="483446" y="2839334"/>
            <a:ext cx="8355754" cy="452496"/>
          </a:xfrm>
        </p:spPr>
        <p:txBody>
          <a:bodyPr>
            <a:normAutofit/>
          </a:bodyPr>
          <a:lstStyle>
            <a:lvl1pPr marL="0" indent="0" algn="l">
              <a:spcBef>
                <a:spcPts val="0"/>
              </a:spcBef>
              <a:buNone/>
              <a:defRPr sz="2400" baseline="0">
                <a:solidFill>
                  <a:schemeClr val="bg1"/>
                </a:solidFill>
              </a:defRPr>
            </a:lvl1pPr>
            <a:lvl2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a:p>
            <a:pPr lvl="1"/>
            <a:endParaRPr lang="en-CA" dirty="0"/>
          </a:p>
        </p:txBody>
      </p:sp>
      <p:sp>
        <p:nvSpPr>
          <p:cNvPr id="17" name="Text Placeholder 21">
            <a:extLst>
              <a:ext uri="{FF2B5EF4-FFF2-40B4-BE49-F238E27FC236}">
                <a16:creationId xmlns:a16="http://schemas.microsoft.com/office/drawing/2014/main" id="{1F1B8A6B-31F6-D24F-9107-3F874DBA32E7}"/>
              </a:ext>
            </a:extLst>
          </p:cNvPr>
          <p:cNvSpPr>
            <a:spLocks noGrp="1"/>
          </p:cNvSpPr>
          <p:nvPr>
            <p:ph type="body" sz="quarter" idx="12" hasCustomPrompt="1"/>
          </p:nvPr>
        </p:nvSpPr>
        <p:spPr>
          <a:xfrm>
            <a:off x="483446" y="3186286"/>
            <a:ext cx="8355754" cy="609600"/>
          </a:xfrm>
        </p:spPr>
        <p:txBody>
          <a:bodyPr>
            <a:normAutofit/>
          </a:bodyPr>
          <a:lstStyle>
            <a:lvl1pPr marL="0" indent="0">
              <a:buNone/>
              <a:defRPr sz="1400" baseline="0">
                <a:solidFill>
                  <a:schemeClr val="bg1"/>
                </a:solidFill>
              </a:defRPr>
            </a:lvl1pPr>
            <a:lvl2pPr marL="0" indent="0">
              <a:buNone/>
              <a:defRPr sz="1400">
                <a:solidFill>
                  <a:schemeClr val="bg1"/>
                </a:solidFill>
              </a:defRPr>
            </a:lvl2pPr>
          </a:lstStyle>
          <a:p>
            <a:pPr lvl="0"/>
            <a:r>
              <a:rPr lang="en-US" dirty="0"/>
              <a:t>[Presenter Name], [Presenter Title]</a:t>
            </a:r>
          </a:p>
          <a:p>
            <a:pPr lvl="0"/>
            <a:r>
              <a:rPr lang="en-US" dirty="0"/>
              <a:t>[Month] [Day], [Year]</a:t>
            </a:r>
          </a:p>
        </p:txBody>
      </p:sp>
      <p:sp>
        <p:nvSpPr>
          <p:cNvPr id="18" name="Title 1">
            <a:extLst>
              <a:ext uri="{FF2B5EF4-FFF2-40B4-BE49-F238E27FC236}">
                <a16:creationId xmlns:a16="http://schemas.microsoft.com/office/drawing/2014/main" id="{228A715B-9DE5-CE47-9A7C-B601EA34C3A1}"/>
              </a:ext>
            </a:extLst>
          </p:cNvPr>
          <p:cNvSpPr>
            <a:spLocks noGrp="1"/>
          </p:cNvSpPr>
          <p:nvPr>
            <p:ph type="ctrTitle" hasCustomPrompt="1"/>
          </p:nvPr>
        </p:nvSpPr>
        <p:spPr>
          <a:xfrm>
            <a:off x="472008" y="776545"/>
            <a:ext cx="8348464" cy="1507173"/>
          </a:xfrm>
        </p:spPr>
        <p:txBody>
          <a:bodyPr anchor="b"/>
          <a:lstStyle>
            <a:lvl1pPr algn="l">
              <a:defRPr sz="4800">
                <a:solidFill>
                  <a:schemeClr val="bg1"/>
                </a:solidFill>
              </a:defRPr>
            </a:lvl1pPr>
          </a:lstStyle>
          <a:p>
            <a:r>
              <a:rPr lang="en-US" dirty="0"/>
              <a:t>Title of Presentation</a:t>
            </a:r>
            <a:endParaRPr lang="en-CA" dirty="0"/>
          </a:p>
        </p:txBody>
      </p:sp>
      <p:sp>
        <p:nvSpPr>
          <p:cNvPr id="2" name="Rectangle 1"/>
          <p:cNvSpPr/>
          <p:nvPr userDrawn="1"/>
        </p:nvSpPr>
        <p:spPr>
          <a:xfrm>
            <a:off x="3950676" y="4856634"/>
            <a:ext cx="1242648" cy="2308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Classification: Public</a:t>
            </a:r>
            <a:endPar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49143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0" name="Rectangle 9"/>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5FFE8F5B-B518-EC44-A50A-C90EA99081FF}"/>
              </a:ext>
            </a:extLst>
          </p:cNvPr>
          <p:cNvSpPr/>
          <p:nvPr userDrawn="1"/>
        </p:nvSpPr>
        <p:spPr>
          <a:xfrm>
            <a:off x="555453" y="2486498"/>
            <a:ext cx="1496267" cy="79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52A50F4C-F19A-854F-A096-57CE3873BB9D}"/>
              </a:ext>
            </a:extLst>
          </p:cNvPr>
          <p:cNvSpPr>
            <a:spLocks noGrp="1"/>
          </p:cNvSpPr>
          <p:nvPr>
            <p:ph type="ctrTitle" hasCustomPrompt="1"/>
          </p:nvPr>
        </p:nvSpPr>
        <p:spPr>
          <a:xfrm>
            <a:off x="472008" y="776545"/>
            <a:ext cx="8348464" cy="1507173"/>
          </a:xfrm>
        </p:spPr>
        <p:txBody>
          <a:bodyPr anchor="b"/>
          <a:lstStyle>
            <a:lvl1pPr algn="l">
              <a:defRPr sz="4800">
                <a:solidFill>
                  <a:schemeClr val="bg1"/>
                </a:solidFill>
              </a:defRPr>
            </a:lvl1pPr>
          </a:lstStyle>
          <a:p>
            <a:r>
              <a:rPr lang="en-US" dirty="0"/>
              <a:t>Closing note (</a:t>
            </a:r>
            <a:r>
              <a:rPr lang="en-US" dirty="0" err="1"/>
              <a:t>eg.</a:t>
            </a:r>
            <a:r>
              <a:rPr lang="en-US" dirty="0"/>
              <a:t> ”Discuss”)</a:t>
            </a:r>
            <a:endParaRPr lang="en-CA" dirty="0"/>
          </a:p>
        </p:txBody>
      </p:sp>
      <p:sp>
        <p:nvSpPr>
          <p:cNvPr id="2" name="Rectangle 1"/>
          <p:cNvSpPr/>
          <p:nvPr userDrawn="1"/>
        </p:nvSpPr>
        <p:spPr>
          <a:xfrm>
            <a:off x="4024916" y="4844071"/>
            <a:ext cx="1242648" cy="2308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Classification: Public</a:t>
            </a:r>
            <a:endPar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40176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544" y="441122"/>
            <a:ext cx="8219256" cy="569218"/>
          </a:xfrm>
        </p:spPr>
        <p:txBody>
          <a:bodyPr anchor="b"/>
          <a:lstStyle>
            <a:lvl1pPr>
              <a:defRPr b="0">
                <a:solidFill>
                  <a:schemeClr val="accent3"/>
                </a:solidFill>
              </a:defRPr>
            </a:lvl1pPr>
          </a:lstStyle>
          <a:p>
            <a:r>
              <a:rPr lang="en-US" dirty="0"/>
              <a:t>List or agenda slide</a:t>
            </a:r>
            <a:endParaRPr lang="en-CA" dirty="0"/>
          </a:p>
        </p:txBody>
      </p:sp>
      <p:sp>
        <p:nvSpPr>
          <p:cNvPr id="3" name="Content Placeholder 2"/>
          <p:cNvSpPr>
            <a:spLocks noGrp="1"/>
          </p:cNvSpPr>
          <p:nvPr>
            <p:ph idx="1"/>
          </p:nvPr>
        </p:nvSpPr>
        <p:spPr>
          <a:xfrm>
            <a:off x="1403648" y="1419621"/>
            <a:ext cx="7283152" cy="3175001"/>
          </a:xfrm>
        </p:spPr>
        <p:txBody>
          <a:bodyPr/>
          <a:lstStyle>
            <a:lvl1pPr marL="0" indent="0">
              <a:buFontTx/>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9" name="Straight Connector 8"/>
          <p:cNvCxnSpPr>
            <a:cxnSpLocks/>
          </p:cNvCxnSpPr>
          <p:nvPr userDrawn="1"/>
        </p:nvCxnSpPr>
        <p:spPr>
          <a:xfrm>
            <a:off x="560266" y="1059582"/>
            <a:ext cx="8023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311700250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vider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79288"/>
            <a:ext cx="7772400" cy="1643037"/>
          </a:xfrm>
        </p:spPr>
        <p:txBody>
          <a:bodyPr lIns="0" tIns="0" rIns="0" bIns="0" anchor="b" anchorCtr="0"/>
          <a:lstStyle>
            <a:lvl1pPr algn="ctr">
              <a:defRPr b="0">
                <a:solidFill>
                  <a:schemeClr val="tx1"/>
                </a:solidFill>
              </a:defRPr>
            </a:lvl1pPr>
          </a:lstStyle>
          <a:p>
            <a:r>
              <a:rPr lang="en-US" dirty="0"/>
              <a:t>Click to add section title</a:t>
            </a:r>
            <a:endParaRPr lang="en-CA" dirty="0"/>
          </a:p>
        </p:txBody>
      </p:sp>
      <p:sp>
        <p:nvSpPr>
          <p:cNvPr id="3" name="Subtitle 2"/>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11" name="Rectangle 10">
            <a:extLst>
              <a:ext uri="{FF2B5EF4-FFF2-40B4-BE49-F238E27FC236}">
                <a16:creationId xmlns:a16="http://schemas.microsoft.com/office/drawing/2014/main" id="{83DB0C4A-0565-5F47-82BA-8B2815B8DA6E}"/>
              </a:ext>
            </a:extLst>
          </p:cNvPr>
          <p:cNvSpPr/>
          <p:nvPr userDrawn="1"/>
        </p:nvSpPr>
        <p:spPr>
          <a:xfrm>
            <a:off x="4233937" y="2511639"/>
            <a:ext cx="676126" cy="796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1">
            <a:extLst>
              <a:ext uri="{FF2B5EF4-FFF2-40B4-BE49-F238E27FC236}">
                <a16:creationId xmlns:a16="http://schemas.microsoft.com/office/drawing/2014/main" id="{C80E4BFF-6BC0-CE48-BDC2-E9AF7A451548}"/>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385884334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Dark)">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7" name="Title 1">
            <a:extLst>
              <a:ext uri="{FF2B5EF4-FFF2-40B4-BE49-F238E27FC236}">
                <a16:creationId xmlns:a16="http://schemas.microsoft.com/office/drawing/2014/main" id="{D5FF3AA9-C096-5042-98A3-25B775F60D1D}"/>
              </a:ext>
            </a:extLst>
          </p:cNvPr>
          <p:cNvSpPr>
            <a:spLocks noGrp="1"/>
          </p:cNvSpPr>
          <p:nvPr>
            <p:ph type="ctrTitle" hasCustomPrompt="1"/>
          </p:nvPr>
        </p:nvSpPr>
        <p:spPr>
          <a:xfrm>
            <a:off x="685800" y="679288"/>
            <a:ext cx="7772400" cy="1643037"/>
          </a:xfrm>
        </p:spPr>
        <p:txBody>
          <a:bodyPr lIns="0" tIns="0" rIns="0" bIns="0" anchor="b" anchorCtr="0"/>
          <a:lstStyle>
            <a:lvl1pPr algn="ctr">
              <a:defRPr b="0">
                <a:solidFill>
                  <a:schemeClr val="bg1"/>
                </a:solidFill>
              </a:defRPr>
            </a:lvl1pPr>
          </a:lstStyle>
          <a:p>
            <a:r>
              <a:rPr lang="en-US" dirty="0"/>
              <a:t>Click to add section title</a:t>
            </a:r>
            <a:endParaRPr lang="en-CA" dirty="0"/>
          </a:p>
        </p:txBody>
      </p:sp>
      <p:sp>
        <p:nvSpPr>
          <p:cNvPr id="9" name="Subtitle 2">
            <a:extLst>
              <a:ext uri="{FF2B5EF4-FFF2-40B4-BE49-F238E27FC236}">
                <a16:creationId xmlns:a16="http://schemas.microsoft.com/office/drawing/2014/main" id="{D039A923-0258-164F-A488-8BC51BE10E15}"/>
              </a:ext>
            </a:extLst>
          </p:cNvPr>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10" name="Rectangle 9">
            <a:extLst>
              <a:ext uri="{FF2B5EF4-FFF2-40B4-BE49-F238E27FC236}">
                <a16:creationId xmlns:a16="http://schemas.microsoft.com/office/drawing/2014/main" id="{7A60EB15-79C0-8843-996A-FDCECF1B1958}"/>
              </a:ext>
            </a:extLst>
          </p:cNvPr>
          <p:cNvSpPr/>
          <p:nvPr userDrawn="1"/>
        </p:nvSpPr>
        <p:spPr>
          <a:xfrm>
            <a:off x="4233937" y="2511639"/>
            <a:ext cx="676126" cy="796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a:extLst>
              <a:ext uri="{FF2B5EF4-FFF2-40B4-BE49-F238E27FC236}">
                <a16:creationId xmlns:a16="http://schemas.microsoft.com/office/drawing/2014/main" id="{1AC16F65-694D-F14E-9914-32F826C69849}"/>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
        <p:nvSpPr>
          <p:cNvPr id="12" name="MSIPCMContentMarking" descr="{&quot;HashCode&quot;:-1542678785,&quot;Placement&quot;:&quot;Footer&quot;,&quot;Top&quot;:382.997253,&quot;Left&quot;:0.0,&quot;SlideWidth&quot;:720,&quot;SlideHeight&quot;:405}"/>
          <p:cNvSpPr txBox="1"/>
          <p:nvPr userDrawn="1"/>
        </p:nvSpPr>
        <p:spPr>
          <a:xfrm>
            <a:off x="3563888" y="4883516"/>
            <a:ext cx="1804584" cy="123111"/>
          </a:xfrm>
          <a:prstGeom prst="rect">
            <a:avLst/>
          </a:prstGeom>
          <a:noFill/>
        </p:spPr>
        <p:txBody>
          <a:bodyPr vert="horz" wrap="square" lIns="0" tIns="0" rIns="0" bIns="0" rtlCol="0" anchor="ctr" anchorCtr="1">
            <a:spAutoFit/>
          </a:bodyPr>
          <a:lstStyle/>
          <a:p>
            <a:pPr algn="l">
              <a:spcBef>
                <a:spcPct val="0"/>
              </a:spcBef>
              <a:spcAft>
                <a:spcPct val="0"/>
              </a:spcAft>
            </a:pPr>
            <a:r>
              <a:rPr lang="en-US" sz="800" dirty="0" smtClean="0">
                <a:solidFill>
                  <a:schemeClr val="bg1"/>
                </a:solidFill>
                <a:latin typeface="Arial" panose="020B0604020202020204" pitchFamily="34" charset="0"/>
                <a:cs typeface="Arial" panose="020B0604020202020204" pitchFamily="34" charset="0"/>
              </a:rPr>
              <a:t>Classification: Public</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0824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Colour)">
    <p:bg>
      <p:bgPr>
        <a:solidFill>
          <a:schemeClr val="accent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Rectangle 8"/>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itle 1">
            <a:extLst>
              <a:ext uri="{FF2B5EF4-FFF2-40B4-BE49-F238E27FC236}">
                <a16:creationId xmlns:a16="http://schemas.microsoft.com/office/drawing/2014/main" id="{CBBBC93A-5772-BA44-A64A-AA8C527E2424}"/>
              </a:ext>
            </a:extLst>
          </p:cNvPr>
          <p:cNvSpPr>
            <a:spLocks noGrp="1"/>
          </p:cNvSpPr>
          <p:nvPr>
            <p:ph type="ctrTitle" hasCustomPrompt="1"/>
          </p:nvPr>
        </p:nvSpPr>
        <p:spPr>
          <a:xfrm>
            <a:off x="685800" y="679288"/>
            <a:ext cx="7772400" cy="1643037"/>
          </a:xfrm>
        </p:spPr>
        <p:txBody>
          <a:bodyPr lIns="0" tIns="0" rIns="0" bIns="0" anchor="b" anchorCtr="0"/>
          <a:lstStyle>
            <a:lvl1pPr algn="ctr">
              <a:defRPr b="0">
                <a:solidFill>
                  <a:schemeClr val="bg1"/>
                </a:solidFill>
              </a:defRPr>
            </a:lvl1pPr>
          </a:lstStyle>
          <a:p>
            <a:r>
              <a:rPr lang="en-US" dirty="0"/>
              <a:t>Click to add section title</a:t>
            </a:r>
            <a:endParaRPr lang="en-CA" dirty="0"/>
          </a:p>
        </p:txBody>
      </p:sp>
      <p:sp>
        <p:nvSpPr>
          <p:cNvPr id="11" name="Subtitle 2">
            <a:extLst>
              <a:ext uri="{FF2B5EF4-FFF2-40B4-BE49-F238E27FC236}">
                <a16:creationId xmlns:a16="http://schemas.microsoft.com/office/drawing/2014/main" id="{2B57F7FB-B53B-F94F-9170-031F1333F6D2}"/>
              </a:ext>
            </a:extLst>
          </p:cNvPr>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12" name="Rectangle 11">
            <a:extLst>
              <a:ext uri="{FF2B5EF4-FFF2-40B4-BE49-F238E27FC236}">
                <a16:creationId xmlns:a16="http://schemas.microsoft.com/office/drawing/2014/main" id="{4A4F7847-ACE9-6349-B9B4-E73FA7DBDEDC}"/>
              </a:ext>
            </a:extLst>
          </p:cNvPr>
          <p:cNvSpPr/>
          <p:nvPr userDrawn="1"/>
        </p:nvSpPr>
        <p:spPr>
          <a:xfrm>
            <a:off x="4233937" y="2511639"/>
            <a:ext cx="676126" cy="79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
            <a:extLst>
              <a:ext uri="{FF2B5EF4-FFF2-40B4-BE49-F238E27FC236}">
                <a16:creationId xmlns:a16="http://schemas.microsoft.com/office/drawing/2014/main" id="{6001A301-434E-A44D-80D0-6002EEEA94F1}"/>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3100457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vider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79288"/>
            <a:ext cx="7772400" cy="1643037"/>
          </a:xfrm>
        </p:spPr>
        <p:txBody>
          <a:bodyPr lIns="0" tIns="0" rIns="0" bIns="0" anchor="b" anchorCtr="0"/>
          <a:lstStyle>
            <a:lvl1pPr algn="ctr">
              <a:defRPr b="0">
                <a:solidFill>
                  <a:schemeClr val="tx1"/>
                </a:solidFill>
              </a:defRPr>
            </a:lvl1pPr>
          </a:lstStyle>
          <a:p>
            <a:r>
              <a:rPr lang="en-US" dirty="0"/>
              <a:t>Click to add section title</a:t>
            </a:r>
            <a:endParaRPr lang="en-CA" dirty="0"/>
          </a:p>
        </p:txBody>
      </p:sp>
      <p:sp>
        <p:nvSpPr>
          <p:cNvPr id="3" name="Subtitle 2"/>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11" name="Rectangle 10">
            <a:extLst>
              <a:ext uri="{FF2B5EF4-FFF2-40B4-BE49-F238E27FC236}">
                <a16:creationId xmlns:a16="http://schemas.microsoft.com/office/drawing/2014/main" id="{83DB0C4A-0565-5F47-82BA-8B2815B8DA6E}"/>
              </a:ext>
            </a:extLst>
          </p:cNvPr>
          <p:cNvSpPr/>
          <p:nvPr userDrawn="1"/>
        </p:nvSpPr>
        <p:spPr>
          <a:xfrm>
            <a:off x="4233937" y="2511639"/>
            <a:ext cx="676126" cy="796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1">
            <a:extLst>
              <a:ext uri="{FF2B5EF4-FFF2-40B4-BE49-F238E27FC236}">
                <a16:creationId xmlns:a16="http://schemas.microsoft.com/office/drawing/2014/main" id="{C80E4BFF-6BC0-CE48-BDC2-E9AF7A451548}"/>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1532963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mphasis (Ligh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12" name="Slide Number Placeholder 1">
            <a:extLst>
              <a:ext uri="{FF2B5EF4-FFF2-40B4-BE49-F238E27FC236}">
                <a16:creationId xmlns:a16="http://schemas.microsoft.com/office/drawing/2014/main" id="{425FD500-ADFA-CF4B-80F1-FD72C6992803}"/>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256517863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mphasis (Dark)">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Subtitle 2">
            <a:extLst>
              <a:ext uri="{FF2B5EF4-FFF2-40B4-BE49-F238E27FC236}">
                <a16:creationId xmlns:a16="http://schemas.microsoft.com/office/drawing/2014/main" id="{D6C6EC09-260E-7844-A3F8-F74886BBBE83}"/>
              </a:ext>
            </a:extLst>
          </p:cNvPr>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10" name="Slide Number Placeholder 1">
            <a:extLst>
              <a:ext uri="{FF2B5EF4-FFF2-40B4-BE49-F238E27FC236}">
                <a16:creationId xmlns:a16="http://schemas.microsoft.com/office/drawing/2014/main" id="{4BD0DB17-994A-D740-9A0F-0902A7FFCF16}"/>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
        <p:nvSpPr>
          <p:cNvPr id="5" name="MSIPCMContentMarking" descr="{&quot;HashCode&quot;:-1542678785,&quot;Placement&quot;:&quot;Footer&quot;,&quot;Top&quot;:382.997253,&quot;Left&quot;:0.0,&quot;SlideWidth&quot;:720,&quot;SlideHeight&quot;:405}"/>
          <p:cNvSpPr txBox="1"/>
          <p:nvPr userDrawn="1"/>
        </p:nvSpPr>
        <p:spPr>
          <a:xfrm>
            <a:off x="3563888" y="4883516"/>
            <a:ext cx="1804584" cy="123111"/>
          </a:xfrm>
          <a:prstGeom prst="rect">
            <a:avLst/>
          </a:prstGeom>
          <a:noFill/>
        </p:spPr>
        <p:txBody>
          <a:bodyPr vert="horz" wrap="square" lIns="0" tIns="0" rIns="0" bIns="0" rtlCol="0" anchor="ctr" anchorCtr="1">
            <a:spAutoFit/>
          </a:bodyPr>
          <a:lstStyle/>
          <a:p>
            <a:pPr algn="l">
              <a:spcBef>
                <a:spcPct val="0"/>
              </a:spcBef>
              <a:spcAft>
                <a:spcPct val="0"/>
              </a:spcAft>
            </a:pPr>
            <a:r>
              <a:rPr lang="en-US" sz="800" dirty="0" smtClean="0">
                <a:solidFill>
                  <a:schemeClr val="bg1"/>
                </a:solidFill>
                <a:latin typeface="Arial" panose="020B0604020202020204" pitchFamily="34" charset="0"/>
                <a:cs typeface="Arial" panose="020B0604020202020204" pitchFamily="34" charset="0"/>
              </a:rPr>
              <a:t>Classification: Public</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349692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mphasis (Colour)">
    <p:bg>
      <p:bgPr>
        <a:solidFill>
          <a:schemeClr val="accent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0" name="Rectangle 9"/>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Subtitle 2">
            <a:extLst>
              <a:ext uri="{FF2B5EF4-FFF2-40B4-BE49-F238E27FC236}">
                <a16:creationId xmlns:a16="http://schemas.microsoft.com/office/drawing/2014/main" id="{9BFDAEB0-C263-3249-9B91-A576F97273C4}"/>
              </a:ext>
            </a:extLst>
          </p:cNvPr>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11" name="Slide Number Placeholder 1">
            <a:extLst>
              <a:ext uri="{FF2B5EF4-FFF2-40B4-BE49-F238E27FC236}">
                <a16:creationId xmlns:a16="http://schemas.microsoft.com/office/drawing/2014/main" id="{2C9F18CE-2759-7845-B2CF-3C394A07B6CA}"/>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350876070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55576" y="1504950"/>
            <a:ext cx="7632848" cy="285952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Title 1">
            <a:extLst>
              <a:ext uri="{FF2B5EF4-FFF2-40B4-BE49-F238E27FC236}">
                <a16:creationId xmlns:a16="http://schemas.microsoft.com/office/drawing/2014/main" id="{05A4F9AA-7CFA-3E45-A6C5-88CCE63E1F10}"/>
              </a:ext>
            </a:extLst>
          </p:cNvPr>
          <p:cNvSpPr>
            <a:spLocks noGrp="1"/>
          </p:cNvSpPr>
          <p:nvPr>
            <p:ph type="title" hasCustomPrompt="1"/>
          </p:nvPr>
        </p:nvSpPr>
        <p:spPr>
          <a:xfrm>
            <a:off x="467544" y="441122"/>
            <a:ext cx="8219256" cy="569218"/>
          </a:xfrm>
        </p:spPr>
        <p:txBody>
          <a:bodyPr anchor="b"/>
          <a:lstStyle>
            <a:lvl1pPr>
              <a:defRPr b="0">
                <a:solidFill>
                  <a:schemeClr val="accent3"/>
                </a:solidFill>
              </a:defRPr>
            </a:lvl1pPr>
          </a:lstStyle>
          <a:p>
            <a:r>
              <a:rPr lang="en-US" dirty="0"/>
              <a:t>Text content slide</a:t>
            </a:r>
            <a:endParaRPr lang="en-CA" dirty="0"/>
          </a:p>
        </p:txBody>
      </p:sp>
      <p:cxnSp>
        <p:nvCxnSpPr>
          <p:cNvPr id="11" name="Straight Connector 10">
            <a:extLst>
              <a:ext uri="{FF2B5EF4-FFF2-40B4-BE49-F238E27FC236}">
                <a16:creationId xmlns:a16="http://schemas.microsoft.com/office/drawing/2014/main" id="{3006B7A1-3531-4A43-95D8-D9F7A67C4654}"/>
              </a:ext>
            </a:extLst>
          </p:cNvPr>
          <p:cNvCxnSpPr>
            <a:cxnSpLocks/>
          </p:cNvCxnSpPr>
          <p:nvPr userDrawn="1"/>
        </p:nvCxnSpPr>
        <p:spPr>
          <a:xfrm>
            <a:off x="560266" y="1059582"/>
            <a:ext cx="8023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1">
            <a:extLst>
              <a:ext uri="{FF2B5EF4-FFF2-40B4-BE49-F238E27FC236}">
                <a16:creationId xmlns:a16="http://schemas.microsoft.com/office/drawing/2014/main" id="{A0F159A9-957B-FC4E-A2AD-3E6A961644CA}"/>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331720577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no title">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438150"/>
            <a:ext cx="8229600" cy="40290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2" name="Slide Number Placeholder 1">
            <a:extLst>
              <a:ext uri="{FF2B5EF4-FFF2-40B4-BE49-F238E27FC236}">
                <a16:creationId xmlns:a16="http://schemas.microsoft.com/office/drawing/2014/main" id="{E4ECA700-3632-814E-AB1D-75F15F645E5F}"/>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8912497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e / Contras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24E056-0060-F047-943E-3150CB1524C2}"/>
              </a:ext>
            </a:extLst>
          </p:cNvPr>
          <p:cNvSpPr/>
          <p:nvPr userDrawn="1"/>
        </p:nvSpPr>
        <p:spPr>
          <a:xfrm>
            <a:off x="4572000" y="0"/>
            <a:ext cx="4572000" cy="50673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67544" y="1535837"/>
            <a:ext cx="3628206" cy="2908121"/>
          </a:xfrm>
        </p:spPr>
        <p:txBody>
          <a:bodyPr/>
          <a:lstStyle>
            <a:lvl1pPr>
              <a:defRPr sz="18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5039544" y="1535837"/>
            <a:ext cx="3628206" cy="2908121"/>
          </a:xfrm>
        </p:spPr>
        <p:txBody>
          <a:bodyPr/>
          <a:lstStyle>
            <a:lvl1pPr>
              <a:defRPr sz="18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34" name="Title 1">
            <a:extLst>
              <a:ext uri="{FF2B5EF4-FFF2-40B4-BE49-F238E27FC236}">
                <a16:creationId xmlns:a16="http://schemas.microsoft.com/office/drawing/2014/main" id="{3DEEA8F2-FD20-C944-86A1-F72E5972CF2D}"/>
              </a:ext>
            </a:extLst>
          </p:cNvPr>
          <p:cNvSpPr>
            <a:spLocks noGrp="1"/>
          </p:cNvSpPr>
          <p:nvPr>
            <p:ph type="title" hasCustomPrompt="1"/>
          </p:nvPr>
        </p:nvSpPr>
        <p:spPr>
          <a:xfrm>
            <a:off x="5039544" y="441122"/>
            <a:ext cx="3628206" cy="569218"/>
          </a:xfrm>
        </p:spPr>
        <p:txBody>
          <a:bodyPr anchor="b"/>
          <a:lstStyle>
            <a:lvl1pPr>
              <a:defRPr b="0">
                <a:solidFill>
                  <a:schemeClr val="accent3"/>
                </a:solidFill>
              </a:defRPr>
            </a:lvl1pPr>
          </a:lstStyle>
          <a:p>
            <a:r>
              <a:rPr lang="en-US" dirty="0"/>
              <a:t>Concept #2</a:t>
            </a:r>
            <a:endParaRPr lang="en-CA" dirty="0"/>
          </a:p>
        </p:txBody>
      </p:sp>
      <p:cxnSp>
        <p:nvCxnSpPr>
          <p:cNvPr id="35" name="Straight Connector 34">
            <a:extLst>
              <a:ext uri="{FF2B5EF4-FFF2-40B4-BE49-F238E27FC236}">
                <a16:creationId xmlns:a16="http://schemas.microsoft.com/office/drawing/2014/main" id="{977A2D19-1116-C84A-B924-7BE0A77CCD2C}"/>
              </a:ext>
            </a:extLst>
          </p:cNvPr>
          <p:cNvCxnSpPr>
            <a:cxnSpLocks/>
          </p:cNvCxnSpPr>
          <p:nvPr userDrawn="1"/>
        </p:nvCxnSpPr>
        <p:spPr>
          <a:xfrm>
            <a:off x="5132266" y="1059582"/>
            <a:ext cx="3451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66886E5-3998-DB46-B647-0C5B0CCFFCC3}"/>
              </a:ext>
            </a:extLst>
          </p:cNvPr>
          <p:cNvCxnSpPr>
            <a:cxnSpLocks/>
          </p:cNvCxnSpPr>
          <p:nvPr userDrawn="1"/>
        </p:nvCxnSpPr>
        <p:spPr>
          <a:xfrm>
            <a:off x="560266" y="1052943"/>
            <a:ext cx="3451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 Placeholder 50">
            <a:extLst>
              <a:ext uri="{FF2B5EF4-FFF2-40B4-BE49-F238E27FC236}">
                <a16:creationId xmlns:a16="http://schemas.microsoft.com/office/drawing/2014/main" id="{07D2C18B-0EFA-454F-8FCB-5CA4BEE7A2DA}"/>
              </a:ext>
            </a:extLst>
          </p:cNvPr>
          <p:cNvSpPr>
            <a:spLocks noGrp="1"/>
          </p:cNvSpPr>
          <p:nvPr>
            <p:ph type="body" sz="quarter" idx="10" hasCustomPrompt="1"/>
          </p:nvPr>
        </p:nvSpPr>
        <p:spPr>
          <a:xfrm>
            <a:off x="467544" y="439261"/>
            <a:ext cx="3628206" cy="575469"/>
          </a:xfrm>
        </p:spPr>
        <p:txBody>
          <a:bodyPr/>
          <a:lstStyle>
            <a:lvl1pPr marL="0" indent="0">
              <a:buNone/>
              <a:defRPr sz="3200">
                <a:solidFill>
                  <a:schemeClr val="accent3"/>
                </a:solidFill>
              </a:defRPr>
            </a:lvl1pPr>
          </a:lstStyle>
          <a:p>
            <a:pPr lvl="0"/>
            <a:r>
              <a:rPr lang="en-US" dirty="0"/>
              <a:t>Concept #1</a:t>
            </a:r>
          </a:p>
        </p:txBody>
      </p:sp>
      <p:sp>
        <p:nvSpPr>
          <p:cNvPr id="53" name="Slide Number Placeholder 1">
            <a:extLst>
              <a:ext uri="{FF2B5EF4-FFF2-40B4-BE49-F238E27FC236}">
                <a16:creationId xmlns:a16="http://schemas.microsoft.com/office/drawing/2014/main" id="{5F3E3FA1-80BF-F740-8EF5-85A3F6826564}"/>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11561620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e / Contrast (Colour)">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24E056-0060-F047-943E-3150CB1524C2}"/>
              </a:ext>
            </a:extLst>
          </p:cNvPr>
          <p:cNvSpPr/>
          <p:nvPr userDrawn="1"/>
        </p:nvSpPr>
        <p:spPr>
          <a:xfrm>
            <a:off x="4572000" y="0"/>
            <a:ext cx="4572000" cy="5067300"/>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67544" y="1535837"/>
            <a:ext cx="3628206" cy="2908121"/>
          </a:xfrm>
        </p:spPr>
        <p:txBody>
          <a:bodyPr/>
          <a:lstStyle>
            <a:lvl1pPr>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5039544" y="1535837"/>
            <a:ext cx="3628206" cy="2908121"/>
          </a:xfrm>
        </p:spPr>
        <p:txBody>
          <a:bodyPr/>
          <a:lstStyle>
            <a:lvl1pPr>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34" name="Title 1">
            <a:extLst>
              <a:ext uri="{FF2B5EF4-FFF2-40B4-BE49-F238E27FC236}">
                <a16:creationId xmlns:a16="http://schemas.microsoft.com/office/drawing/2014/main" id="{3DEEA8F2-FD20-C944-86A1-F72E5972CF2D}"/>
              </a:ext>
            </a:extLst>
          </p:cNvPr>
          <p:cNvSpPr>
            <a:spLocks noGrp="1"/>
          </p:cNvSpPr>
          <p:nvPr>
            <p:ph type="title" hasCustomPrompt="1"/>
          </p:nvPr>
        </p:nvSpPr>
        <p:spPr>
          <a:xfrm>
            <a:off x="5039544" y="441122"/>
            <a:ext cx="3628206" cy="569218"/>
          </a:xfrm>
        </p:spPr>
        <p:txBody>
          <a:bodyPr anchor="b"/>
          <a:lstStyle>
            <a:lvl1pPr>
              <a:defRPr b="0">
                <a:solidFill>
                  <a:schemeClr val="bg1"/>
                </a:solidFill>
              </a:defRPr>
            </a:lvl1pPr>
          </a:lstStyle>
          <a:p>
            <a:r>
              <a:rPr lang="en-US" dirty="0"/>
              <a:t>Concept #2</a:t>
            </a:r>
            <a:endParaRPr lang="en-CA" dirty="0"/>
          </a:p>
        </p:txBody>
      </p:sp>
      <p:cxnSp>
        <p:nvCxnSpPr>
          <p:cNvPr id="35" name="Straight Connector 34">
            <a:extLst>
              <a:ext uri="{FF2B5EF4-FFF2-40B4-BE49-F238E27FC236}">
                <a16:creationId xmlns:a16="http://schemas.microsoft.com/office/drawing/2014/main" id="{977A2D19-1116-C84A-B924-7BE0A77CCD2C}"/>
              </a:ext>
            </a:extLst>
          </p:cNvPr>
          <p:cNvCxnSpPr>
            <a:cxnSpLocks/>
          </p:cNvCxnSpPr>
          <p:nvPr userDrawn="1"/>
        </p:nvCxnSpPr>
        <p:spPr>
          <a:xfrm>
            <a:off x="5132266" y="1059582"/>
            <a:ext cx="345146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66886E5-3998-DB46-B647-0C5B0CCFFCC3}"/>
              </a:ext>
            </a:extLst>
          </p:cNvPr>
          <p:cNvCxnSpPr>
            <a:cxnSpLocks/>
          </p:cNvCxnSpPr>
          <p:nvPr userDrawn="1"/>
        </p:nvCxnSpPr>
        <p:spPr>
          <a:xfrm>
            <a:off x="560266" y="1052943"/>
            <a:ext cx="345146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CD8BCBB-0B06-1640-B37C-E93E1BD483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2" name="Rectangle 11">
            <a:extLst>
              <a:ext uri="{FF2B5EF4-FFF2-40B4-BE49-F238E27FC236}">
                <a16:creationId xmlns:a16="http://schemas.microsoft.com/office/drawing/2014/main" id="{534161E6-DA0F-F149-8BF3-DDA07282D9A4}"/>
              </a:ext>
            </a:extLst>
          </p:cNvPr>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 Placeholder 50">
            <a:extLst>
              <a:ext uri="{FF2B5EF4-FFF2-40B4-BE49-F238E27FC236}">
                <a16:creationId xmlns:a16="http://schemas.microsoft.com/office/drawing/2014/main" id="{27E3A62C-72C3-AD43-99F2-39AEE5FF90AA}"/>
              </a:ext>
            </a:extLst>
          </p:cNvPr>
          <p:cNvSpPr>
            <a:spLocks noGrp="1"/>
          </p:cNvSpPr>
          <p:nvPr>
            <p:ph type="body" sz="quarter" idx="10" hasCustomPrompt="1"/>
          </p:nvPr>
        </p:nvSpPr>
        <p:spPr>
          <a:xfrm>
            <a:off x="467544" y="439261"/>
            <a:ext cx="3628206" cy="575469"/>
          </a:xfrm>
        </p:spPr>
        <p:txBody>
          <a:bodyPr/>
          <a:lstStyle>
            <a:lvl1pPr marL="0" indent="0">
              <a:buNone/>
              <a:defRPr sz="3200">
                <a:solidFill>
                  <a:schemeClr val="bg1"/>
                </a:solidFill>
              </a:defRPr>
            </a:lvl1pPr>
          </a:lstStyle>
          <a:p>
            <a:pPr lvl="0"/>
            <a:r>
              <a:rPr lang="en-US" dirty="0"/>
              <a:t>Concept #1</a:t>
            </a:r>
          </a:p>
        </p:txBody>
      </p:sp>
      <p:sp>
        <p:nvSpPr>
          <p:cNvPr id="14" name="Slide Number Placeholder 1">
            <a:extLst>
              <a:ext uri="{FF2B5EF4-FFF2-40B4-BE49-F238E27FC236}">
                <a16:creationId xmlns:a16="http://schemas.microsoft.com/office/drawing/2014/main" id="{F4F3F1D3-2F04-AA40-8E38-308681225726}"/>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8590123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slide photo">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069942"/>
          </a:xfrm>
        </p:spPr>
        <p:txBody>
          <a:bodyPr/>
          <a:lstStyle>
            <a:lvl1pPr marL="0" indent="0">
              <a:buNone/>
              <a:defRPr baseline="0"/>
            </a:lvl1pPr>
          </a:lstStyle>
          <a:p>
            <a:r>
              <a:rPr lang="en-US" dirty="0"/>
              <a:t>[Insert picture]</a:t>
            </a:r>
            <a:endParaRPr lang="en-CA" dirty="0"/>
          </a:p>
        </p:txBody>
      </p:sp>
      <p:sp>
        <p:nvSpPr>
          <p:cNvPr id="4" name="Content Placeholder 2"/>
          <p:cNvSpPr>
            <a:spLocks noGrp="1"/>
          </p:cNvSpPr>
          <p:nvPr>
            <p:ph idx="1"/>
          </p:nvPr>
        </p:nvSpPr>
        <p:spPr>
          <a:xfrm>
            <a:off x="467544" y="483518"/>
            <a:ext cx="8208912" cy="4104456"/>
          </a:xfrm>
        </p:spPr>
        <p:txBody>
          <a:bodyPr/>
          <a:lstStyle>
            <a:lvl1pPr marL="0" indent="0">
              <a:buNone/>
              <a:defRPr sz="32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Slide Number Placeholder 1">
            <a:extLst>
              <a:ext uri="{FF2B5EF4-FFF2-40B4-BE49-F238E27FC236}">
                <a16:creationId xmlns:a16="http://schemas.microsoft.com/office/drawing/2014/main" id="{03483ED2-1B2C-4548-B27C-A24395341ACD}"/>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7054063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losing slide">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0" name="Rectangle 9"/>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5FFE8F5B-B518-EC44-A50A-C90EA99081FF}"/>
              </a:ext>
            </a:extLst>
          </p:cNvPr>
          <p:cNvSpPr/>
          <p:nvPr userDrawn="1"/>
        </p:nvSpPr>
        <p:spPr>
          <a:xfrm>
            <a:off x="555453" y="2486498"/>
            <a:ext cx="1496267" cy="79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52A50F4C-F19A-854F-A096-57CE3873BB9D}"/>
              </a:ext>
            </a:extLst>
          </p:cNvPr>
          <p:cNvSpPr>
            <a:spLocks noGrp="1"/>
          </p:cNvSpPr>
          <p:nvPr>
            <p:ph type="ctrTitle" hasCustomPrompt="1"/>
          </p:nvPr>
        </p:nvSpPr>
        <p:spPr>
          <a:xfrm>
            <a:off x="472008" y="776545"/>
            <a:ext cx="8348464" cy="1507173"/>
          </a:xfrm>
        </p:spPr>
        <p:txBody>
          <a:bodyPr anchor="b"/>
          <a:lstStyle>
            <a:lvl1pPr algn="l">
              <a:defRPr sz="4800">
                <a:solidFill>
                  <a:schemeClr val="bg1"/>
                </a:solidFill>
              </a:defRPr>
            </a:lvl1pPr>
          </a:lstStyle>
          <a:p>
            <a:r>
              <a:rPr lang="en-US" dirty="0"/>
              <a:t>Closing note (</a:t>
            </a:r>
            <a:r>
              <a:rPr lang="en-US" dirty="0" err="1"/>
              <a:t>eg.</a:t>
            </a:r>
            <a:r>
              <a:rPr lang="en-US" dirty="0"/>
              <a:t> ”Discuss”)</a:t>
            </a:r>
            <a:endParaRPr lang="en-CA" dirty="0"/>
          </a:p>
        </p:txBody>
      </p:sp>
    </p:spTree>
    <p:extLst>
      <p:ext uri="{BB962C8B-B14F-4D97-AF65-F5344CB8AC3E}">
        <p14:creationId xmlns:p14="http://schemas.microsoft.com/office/powerpoint/2010/main" val="5833903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544" y="441122"/>
            <a:ext cx="8219256" cy="569218"/>
          </a:xfrm>
        </p:spPr>
        <p:txBody>
          <a:bodyPr anchor="b"/>
          <a:lstStyle>
            <a:lvl1pPr>
              <a:defRPr b="0">
                <a:solidFill>
                  <a:schemeClr val="accent3"/>
                </a:solidFill>
              </a:defRPr>
            </a:lvl1pPr>
          </a:lstStyle>
          <a:p>
            <a:r>
              <a:rPr lang="en-US" dirty="0"/>
              <a:t>List or agenda slide</a:t>
            </a:r>
            <a:endParaRPr lang="en-CA" dirty="0"/>
          </a:p>
        </p:txBody>
      </p:sp>
      <p:sp>
        <p:nvSpPr>
          <p:cNvPr id="3" name="Content Placeholder 2"/>
          <p:cNvSpPr>
            <a:spLocks noGrp="1"/>
          </p:cNvSpPr>
          <p:nvPr>
            <p:ph idx="1"/>
          </p:nvPr>
        </p:nvSpPr>
        <p:spPr>
          <a:xfrm>
            <a:off x="1403648" y="1419621"/>
            <a:ext cx="7283152" cy="3175001"/>
          </a:xfrm>
        </p:spPr>
        <p:txBody>
          <a:bodyPr/>
          <a:lstStyle>
            <a:lvl1pPr marL="0" indent="0">
              <a:buFontTx/>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9" name="Straight Connector 8"/>
          <p:cNvCxnSpPr>
            <a:cxnSpLocks/>
          </p:cNvCxnSpPr>
          <p:nvPr userDrawn="1"/>
        </p:nvCxnSpPr>
        <p:spPr>
          <a:xfrm>
            <a:off x="560266" y="1059582"/>
            <a:ext cx="8023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186013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Dark)">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7" name="Title 1">
            <a:extLst>
              <a:ext uri="{FF2B5EF4-FFF2-40B4-BE49-F238E27FC236}">
                <a16:creationId xmlns:a16="http://schemas.microsoft.com/office/drawing/2014/main" id="{D5FF3AA9-C096-5042-98A3-25B775F60D1D}"/>
              </a:ext>
            </a:extLst>
          </p:cNvPr>
          <p:cNvSpPr>
            <a:spLocks noGrp="1"/>
          </p:cNvSpPr>
          <p:nvPr>
            <p:ph type="ctrTitle" hasCustomPrompt="1"/>
          </p:nvPr>
        </p:nvSpPr>
        <p:spPr>
          <a:xfrm>
            <a:off x="685800" y="679288"/>
            <a:ext cx="7772400" cy="1643037"/>
          </a:xfrm>
        </p:spPr>
        <p:txBody>
          <a:bodyPr lIns="0" tIns="0" rIns="0" bIns="0" anchor="b" anchorCtr="0"/>
          <a:lstStyle>
            <a:lvl1pPr algn="ctr">
              <a:defRPr b="0">
                <a:solidFill>
                  <a:schemeClr val="bg1"/>
                </a:solidFill>
              </a:defRPr>
            </a:lvl1pPr>
          </a:lstStyle>
          <a:p>
            <a:r>
              <a:rPr lang="en-US" dirty="0"/>
              <a:t>Click to add section title</a:t>
            </a:r>
            <a:endParaRPr lang="en-CA" dirty="0"/>
          </a:p>
        </p:txBody>
      </p:sp>
      <p:sp>
        <p:nvSpPr>
          <p:cNvPr id="9" name="Subtitle 2">
            <a:extLst>
              <a:ext uri="{FF2B5EF4-FFF2-40B4-BE49-F238E27FC236}">
                <a16:creationId xmlns:a16="http://schemas.microsoft.com/office/drawing/2014/main" id="{D039A923-0258-164F-A488-8BC51BE10E15}"/>
              </a:ext>
            </a:extLst>
          </p:cNvPr>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10" name="Rectangle 9">
            <a:extLst>
              <a:ext uri="{FF2B5EF4-FFF2-40B4-BE49-F238E27FC236}">
                <a16:creationId xmlns:a16="http://schemas.microsoft.com/office/drawing/2014/main" id="{7A60EB15-79C0-8843-996A-FDCECF1B1958}"/>
              </a:ext>
            </a:extLst>
          </p:cNvPr>
          <p:cNvSpPr/>
          <p:nvPr userDrawn="1"/>
        </p:nvSpPr>
        <p:spPr>
          <a:xfrm>
            <a:off x="4233937" y="2511639"/>
            <a:ext cx="676126" cy="796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a:extLst>
              <a:ext uri="{FF2B5EF4-FFF2-40B4-BE49-F238E27FC236}">
                <a16:creationId xmlns:a16="http://schemas.microsoft.com/office/drawing/2014/main" id="{1AC16F65-694D-F14E-9914-32F826C69849}"/>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1884098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Divider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79288"/>
            <a:ext cx="7772400" cy="1643037"/>
          </a:xfrm>
        </p:spPr>
        <p:txBody>
          <a:bodyPr lIns="0" tIns="0" rIns="0" bIns="0" anchor="b" anchorCtr="0"/>
          <a:lstStyle>
            <a:lvl1pPr algn="ctr">
              <a:defRPr b="0">
                <a:solidFill>
                  <a:schemeClr val="tx1"/>
                </a:solidFill>
              </a:defRPr>
            </a:lvl1pPr>
          </a:lstStyle>
          <a:p>
            <a:r>
              <a:rPr lang="en-US" dirty="0"/>
              <a:t>Click to add section title</a:t>
            </a:r>
            <a:endParaRPr lang="en-CA" dirty="0"/>
          </a:p>
        </p:txBody>
      </p:sp>
      <p:sp>
        <p:nvSpPr>
          <p:cNvPr id="3" name="Subtitle 2"/>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11" name="Rectangle 10">
            <a:extLst>
              <a:ext uri="{FF2B5EF4-FFF2-40B4-BE49-F238E27FC236}">
                <a16:creationId xmlns:a16="http://schemas.microsoft.com/office/drawing/2014/main" id="{83DB0C4A-0565-5F47-82BA-8B2815B8DA6E}"/>
              </a:ext>
            </a:extLst>
          </p:cNvPr>
          <p:cNvSpPr/>
          <p:nvPr userDrawn="1"/>
        </p:nvSpPr>
        <p:spPr>
          <a:xfrm>
            <a:off x="4233937" y="2511639"/>
            <a:ext cx="676126" cy="796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1">
            <a:extLst>
              <a:ext uri="{FF2B5EF4-FFF2-40B4-BE49-F238E27FC236}">
                <a16:creationId xmlns:a16="http://schemas.microsoft.com/office/drawing/2014/main" id="{C80E4BFF-6BC0-CE48-BDC2-E9AF7A451548}"/>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10532258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Dark)">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7" name="Title 1">
            <a:extLst>
              <a:ext uri="{FF2B5EF4-FFF2-40B4-BE49-F238E27FC236}">
                <a16:creationId xmlns:a16="http://schemas.microsoft.com/office/drawing/2014/main" id="{D5FF3AA9-C096-5042-98A3-25B775F60D1D}"/>
              </a:ext>
            </a:extLst>
          </p:cNvPr>
          <p:cNvSpPr>
            <a:spLocks noGrp="1"/>
          </p:cNvSpPr>
          <p:nvPr>
            <p:ph type="ctrTitle" hasCustomPrompt="1"/>
          </p:nvPr>
        </p:nvSpPr>
        <p:spPr>
          <a:xfrm>
            <a:off x="685800" y="679288"/>
            <a:ext cx="7772400" cy="1643037"/>
          </a:xfrm>
        </p:spPr>
        <p:txBody>
          <a:bodyPr lIns="0" tIns="0" rIns="0" bIns="0" anchor="b" anchorCtr="0"/>
          <a:lstStyle>
            <a:lvl1pPr algn="ctr">
              <a:defRPr b="0">
                <a:solidFill>
                  <a:schemeClr val="bg1"/>
                </a:solidFill>
              </a:defRPr>
            </a:lvl1pPr>
          </a:lstStyle>
          <a:p>
            <a:r>
              <a:rPr lang="en-US" dirty="0"/>
              <a:t>Click to add section title</a:t>
            </a:r>
            <a:endParaRPr lang="en-CA" dirty="0"/>
          </a:p>
        </p:txBody>
      </p:sp>
      <p:sp>
        <p:nvSpPr>
          <p:cNvPr id="9" name="Subtitle 2">
            <a:extLst>
              <a:ext uri="{FF2B5EF4-FFF2-40B4-BE49-F238E27FC236}">
                <a16:creationId xmlns:a16="http://schemas.microsoft.com/office/drawing/2014/main" id="{D039A923-0258-164F-A488-8BC51BE10E15}"/>
              </a:ext>
            </a:extLst>
          </p:cNvPr>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10" name="Rectangle 9">
            <a:extLst>
              <a:ext uri="{FF2B5EF4-FFF2-40B4-BE49-F238E27FC236}">
                <a16:creationId xmlns:a16="http://schemas.microsoft.com/office/drawing/2014/main" id="{7A60EB15-79C0-8843-996A-FDCECF1B1958}"/>
              </a:ext>
            </a:extLst>
          </p:cNvPr>
          <p:cNvSpPr/>
          <p:nvPr userDrawn="1"/>
        </p:nvSpPr>
        <p:spPr>
          <a:xfrm>
            <a:off x="4233937" y="2511639"/>
            <a:ext cx="676126" cy="796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a:extLst>
              <a:ext uri="{FF2B5EF4-FFF2-40B4-BE49-F238E27FC236}">
                <a16:creationId xmlns:a16="http://schemas.microsoft.com/office/drawing/2014/main" id="{1AC16F65-694D-F14E-9914-32F826C69849}"/>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
        <p:nvSpPr>
          <p:cNvPr id="13" name="Rectangle 12"/>
          <p:cNvSpPr/>
          <p:nvPr userDrawn="1"/>
        </p:nvSpPr>
        <p:spPr>
          <a:xfrm>
            <a:off x="3950676" y="4864065"/>
            <a:ext cx="1242648" cy="2308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Classification: Public</a:t>
            </a:r>
            <a:endParaRPr kumimoji="0" lang="en-US" sz="9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470049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Colour)">
    <p:bg>
      <p:bgPr>
        <a:solidFill>
          <a:schemeClr val="accent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Rectangle 8"/>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itle 1">
            <a:extLst>
              <a:ext uri="{FF2B5EF4-FFF2-40B4-BE49-F238E27FC236}">
                <a16:creationId xmlns:a16="http://schemas.microsoft.com/office/drawing/2014/main" id="{CBBBC93A-5772-BA44-A64A-AA8C527E2424}"/>
              </a:ext>
            </a:extLst>
          </p:cNvPr>
          <p:cNvSpPr>
            <a:spLocks noGrp="1"/>
          </p:cNvSpPr>
          <p:nvPr>
            <p:ph type="ctrTitle" hasCustomPrompt="1"/>
          </p:nvPr>
        </p:nvSpPr>
        <p:spPr>
          <a:xfrm>
            <a:off x="685800" y="679288"/>
            <a:ext cx="7772400" cy="1643037"/>
          </a:xfrm>
        </p:spPr>
        <p:txBody>
          <a:bodyPr lIns="0" tIns="0" rIns="0" bIns="0" anchor="b" anchorCtr="0"/>
          <a:lstStyle>
            <a:lvl1pPr algn="ctr">
              <a:defRPr b="0">
                <a:solidFill>
                  <a:schemeClr val="bg1"/>
                </a:solidFill>
              </a:defRPr>
            </a:lvl1pPr>
          </a:lstStyle>
          <a:p>
            <a:r>
              <a:rPr lang="en-US" dirty="0"/>
              <a:t>Click to add section title</a:t>
            </a:r>
            <a:endParaRPr lang="en-CA" dirty="0"/>
          </a:p>
        </p:txBody>
      </p:sp>
      <p:sp>
        <p:nvSpPr>
          <p:cNvPr id="11" name="Subtitle 2">
            <a:extLst>
              <a:ext uri="{FF2B5EF4-FFF2-40B4-BE49-F238E27FC236}">
                <a16:creationId xmlns:a16="http://schemas.microsoft.com/office/drawing/2014/main" id="{2B57F7FB-B53B-F94F-9170-031F1333F6D2}"/>
              </a:ext>
            </a:extLst>
          </p:cNvPr>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12" name="Rectangle 11">
            <a:extLst>
              <a:ext uri="{FF2B5EF4-FFF2-40B4-BE49-F238E27FC236}">
                <a16:creationId xmlns:a16="http://schemas.microsoft.com/office/drawing/2014/main" id="{4A4F7847-ACE9-6349-B9B4-E73FA7DBDEDC}"/>
              </a:ext>
            </a:extLst>
          </p:cNvPr>
          <p:cNvSpPr/>
          <p:nvPr userDrawn="1"/>
        </p:nvSpPr>
        <p:spPr>
          <a:xfrm>
            <a:off x="4233937" y="2511639"/>
            <a:ext cx="676126" cy="79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
            <a:extLst>
              <a:ext uri="{FF2B5EF4-FFF2-40B4-BE49-F238E27FC236}">
                <a16:creationId xmlns:a16="http://schemas.microsoft.com/office/drawing/2014/main" id="{6001A301-434E-A44D-80D0-6002EEEA94F1}"/>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37295369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mphasis (Ligh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12" name="Slide Number Placeholder 1">
            <a:extLst>
              <a:ext uri="{FF2B5EF4-FFF2-40B4-BE49-F238E27FC236}">
                <a16:creationId xmlns:a16="http://schemas.microsoft.com/office/drawing/2014/main" id="{425FD500-ADFA-CF4B-80F1-FD72C6992803}"/>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15673433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mphasis (Dark)">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Subtitle 2">
            <a:extLst>
              <a:ext uri="{FF2B5EF4-FFF2-40B4-BE49-F238E27FC236}">
                <a16:creationId xmlns:a16="http://schemas.microsoft.com/office/drawing/2014/main" id="{D6C6EC09-260E-7844-A3F8-F74886BBBE83}"/>
              </a:ext>
            </a:extLst>
          </p:cNvPr>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10" name="Slide Number Placeholder 1">
            <a:extLst>
              <a:ext uri="{FF2B5EF4-FFF2-40B4-BE49-F238E27FC236}">
                <a16:creationId xmlns:a16="http://schemas.microsoft.com/office/drawing/2014/main" id="{4BD0DB17-994A-D740-9A0F-0902A7FFCF16}"/>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
        <p:nvSpPr>
          <p:cNvPr id="5" name="Rectangle 4"/>
          <p:cNvSpPr/>
          <p:nvPr userDrawn="1"/>
        </p:nvSpPr>
        <p:spPr>
          <a:xfrm>
            <a:off x="3950676" y="4864065"/>
            <a:ext cx="1242648" cy="2308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Classification: Public</a:t>
            </a:r>
            <a:endParaRPr kumimoji="0" lang="en-US" sz="9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652408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mphasis (Colour)">
    <p:bg>
      <p:bgPr>
        <a:solidFill>
          <a:schemeClr val="accent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0" name="Rectangle 9"/>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Subtitle 2">
            <a:extLst>
              <a:ext uri="{FF2B5EF4-FFF2-40B4-BE49-F238E27FC236}">
                <a16:creationId xmlns:a16="http://schemas.microsoft.com/office/drawing/2014/main" id="{9BFDAEB0-C263-3249-9B91-A576F97273C4}"/>
              </a:ext>
            </a:extLst>
          </p:cNvPr>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11" name="Slide Number Placeholder 1">
            <a:extLst>
              <a:ext uri="{FF2B5EF4-FFF2-40B4-BE49-F238E27FC236}">
                <a16:creationId xmlns:a16="http://schemas.microsoft.com/office/drawing/2014/main" id="{2C9F18CE-2759-7845-B2CF-3C394A07B6CA}"/>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5503229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55576" y="1504950"/>
            <a:ext cx="7632848" cy="285952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Title 1">
            <a:extLst>
              <a:ext uri="{FF2B5EF4-FFF2-40B4-BE49-F238E27FC236}">
                <a16:creationId xmlns:a16="http://schemas.microsoft.com/office/drawing/2014/main" id="{05A4F9AA-7CFA-3E45-A6C5-88CCE63E1F10}"/>
              </a:ext>
            </a:extLst>
          </p:cNvPr>
          <p:cNvSpPr>
            <a:spLocks noGrp="1"/>
          </p:cNvSpPr>
          <p:nvPr>
            <p:ph type="title" hasCustomPrompt="1"/>
          </p:nvPr>
        </p:nvSpPr>
        <p:spPr>
          <a:xfrm>
            <a:off x="467544" y="441122"/>
            <a:ext cx="8219256" cy="569218"/>
          </a:xfrm>
        </p:spPr>
        <p:txBody>
          <a:bodyPr anchor="b"/>
          <a:lstStyle>
            <a:lvl1pPr>
              <a:defRPr b="0">
                <a:solidFill>
                  <a:schemeClr val="accent3"/>
                </a:solidFill>
              </a:defRPr>
            </a:lvl1pPr>
          </a:lstStyle>
          <a:p>
            <a:r>
              <a:rPr lang="en-US" dirty="0"/>
              <a:t>Text content slide</a:t>
            </a:r>
            <a:endParaRPr lang="en-CA" dirty="0"/>
          </a:p>
        </p:txBody>
      </p:sp>
      <p:cxnSp>
        <p:nvCxnSpPr>
          <p:cNvPr id="11" name="Straight Connector 10">
            <a:extLst>
              <a:ext uri="{FF2B5EF4-FFF2-40B4-BE49-F238E27FC236}">
                <a16:creationId xmlns:a16="http://schemas.microsoft.com/office/drawing/2014/main" id="{3006B7A1-3531-4A43-95D8-D9F7A67C4654}"/>
              </a:ext>
            </a:extLst>
          </p:cNvPr>
          <p:cNvCxnSpPr>
            <a:cxnSpLocks/>
          </p:cNvCxnSpPr>
          <p:nvPr userDrawn="1"/>
        </p:nvCxnSpPr>
        <p:spPr>
          <a:xfrm>
            <a:off x="560266" y="1059582"/>
            <a:ext cx="8023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1">
            <a:extLst>
              <a:ext uri="{FF2B5EF4-FFF2-40B4-BE49-F238E27FC236}">
                <a16:creationId xmlns:a16="http://schemas.microsoft.com/office/drawing/2014/main" id="{A0F159A9-957B-FC4E-A2AD-3E6A961644CA}"/>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21449772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no title">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438150"/>
            <a:ext cx="8229600" cy="40290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2" name="Slide Number Placeholder 1">
            <a:extLst>
              <a:ext uri="{FF2B5EF4-FFF2-40B4-BE49-F238E27FC236}">
                <a16:creationId xmlns:a16="http://schemas.microsoft.com/office/drawing/2014/main" id="{E4ECA700-3632-814E-AB1D-75F15F645E5F}"/>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21192429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e / Contras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24E056-0060-F047-943E-3150CB1524C2}"/>
              </a:ext>
            </a:extLst>
          </p:cNvPr>
          <p:cNvSpPr/>
          <p:nvPr userDrawn="1"/>
        </p:nvSpPr>
        <p:spPr>
          <a:xfrm>
            <a:off x="4572000" y="0"/>
            <a:ext cx="4572000" cy="50673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67544" y="1535837"/>
            <a:ext cx="3628206" cy="2908121"/>
          </a:xfrm>
        </p:spPr>
        <p:txBody>
          <a:bodyPr/>
          <a:lstStyle>
            <a:lvl1pPr>
              <a:defRPr sz="18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5039544" y="1535837"/>
            <a:ext cx="3628206" cy="2908121"/>
          </a:xfrm>
        </p:spPr>
        <p:txBody>
          <a:bodyPr/>
          <a:lstStyle>
            <a:lvl1pPr>
              <a:defRPr sz="18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34" name="Title 1">
            <a:extLst>
              <a:ext uri="{FF2B5EF4-FFF2-40B4-BE49-F238E27FC236}">
                <a16:creationId xmlns:a16="http://schemas.microsoft.com/office/drawing/2014/main" id="{3DEEA8F2-FD20-C944-86A1-F72E5972CF2D}"/>
              </a:ext>
            </a:extLst>
          </p:cNvPr>
          <p:cNvSpPr>
            <a:spLocks noGrp="1"/>
          </p:cNvSpPr>
          <p:nvPr>
            <p:ph type="title" hasCustomPrompt="1"/>
          </p:nvPr>
        </p:nvSpPr>
        <p:spPr>
          <a:xfrm>
            <a:off x="5039544" y="441122"/>
            <a:ext cx="3628206" cy="569218"/>
          </a:xfrm>
        </p:spPr>
        <p:txBody>
          <a:bodyPr anchor="b"/>
          <a:lstStyle>
            <a:lvl1pPr>
              <a:defRPr b="0">
                <a:solidFill>
                  <a:schemeClr val="accent3"/>
                </a:solidFill>
              </a:defRPr>
            </a:lvl1pPr>
          </a:lstStyle>
          <a:p>
            <a:r>
              <a:rPr lang="en-US" dirty="0"/>
              <a:t>Concept #2</a:t>
            </a:r>
            <a:endParaRPr lang="en-CA" dirty="0"/>
          </a:p>
        </p:txBody>
      </p:sp>
      <p:cxnSp>
        <p:nvCxnSpPr>
          <p:cNvPr id="35" name="Straight Connector 34">
            <a:extLst>
              <a:ext uri="{FF2B5EF4-FFF2-40B4-BE49-F238E27FC236}">
                <a16:creationId xmlns:a16="http://schemas.microsoft.com/office/drawing/2014/main" id="{977A2D19-1116-C84A-B924-7BE0A77CCD2C}"/>
              </a:ext>
            </a:extLst>
          </p:cNvPr>
          <p:cNvCxnSpPr>
            <a:cxnSpLocks/>
          </p:cNvCxnSpPr>
          <p:nvPr userDrawn="1"/>
        </p:nvCxnSpPr>
        <p:spPr>
          <a:xfrm>
            <a:off x="5132266" y="1059582"/>
            <a:ext cx="3451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66886E5-3998-DB46-B647-0C5B0CCFFCC3}"/>
              </a:ext>
            </a:extLst>
          </p:cNvPr>
          <p:cNvCxnSpPr>
            <a:cxnSpLocks/>
          </p:cNvCxnSpPr>
          <p:nvPr userDrawn="1"/>
        </p:nvCxnSpPr>
        <p:spPr>
          <a:xfrm>
            <a:off x="560266" y="1052943"/>
            <a:ext cx="3451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 Placeholder 50">
            <a:extLst>
              <a:ext uri="{FF2B5EF4-FFF2-40B4-BE49-F238E27FC236}">
                <a16:creationId xmlns:a16="http://schemas.microsoft.com/office/drawing/2014/main" id="{07D2C18B-0EFA-454F-8FCB-5CA4BEE7A2DA}"/>
              </a:ext>
            </a:extLst>
          </p:cNvPr>
          <p:cNvSpPr>
            <a:spLocks noGrp="1"/>
          </p:cNvSpPr>
          <p:nvPr>
            <p:ph type="body" sz="quarter" idx="10" hasCustomPrompt="1"/>
          </p:nvPr>
        </p:nvSpPr>
        <p:spPr>
          <a:xfrm>
            <a:off x="467544" y="439261"/>
            <a:ext cx="3628206" cy="575469"/>
          </a:xfrm>
        </p:spPr>
        <p:txBody>
          <a:bodyPr/>
          <a:lstStyle>
            <a:lvl1pPr marL="0" indent="0">
              <a:buNone/>
              <a:defRPr sz="3200">
                <a:solidFill>
                  <a:schemeClr val="accent3"/>
                </a:solidFill>
              </a:defRPr>
            </a:lvl1pPr>
          </a:lstStyle>
          <a:p>
            <a:pPr lvl="0"/>
            <a:r>
              <a:rPr lang="en-US" dirty="0"/>
              <a:t>Concept #1</a:t>
            </a:r>
          </a:p>
        </p:txBody>
      </p:sp>
      <p:sp>
        <p:nvSpPr>
          <p:cNvPr id="53" name="Slide Number Placeholder 1">
            <a:extLst>
              <a:ext uri="{FF2B5EF4-FFF2-40B4-BE49-F238E27FC236}">
                <a16:creationId xmlns:a16="http://schemas.microsoft.com/office/drawing/2014/main" id="{5F3E3FA1-80BF-F740-8EF5-85A3F6826564}"/>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11525675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e / Contrast (Colour)">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24E056-0060-F047-943E-3150CB1524C2}"/>
              </a:ext>
            </a:extLst>
          </p:cNvPr>
          <p:cNvSpPr/>
          <p:nvPr userDrawn="1"/>
        </p:nvSpPr>
        <p:spPr>
          <a:xfrm>
            <a:off x="4572000" y="0"/>
            <a:ext cx="4572000" cy="5067300"/>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67544" y="1535837"/>
            <a:ext cx="3628206" cy="2908121"/>
          </a:xfrm>
        </p:spPr>
        <p:txBody>
          <a:bodyPr/>
          <a:lstStyle>
            <a:lvl1pPr>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5039544" y="1535837"/>
            <a:ext cx="3628206" cy="2908121"/>
          </a:xfrm>
        </p:spPr>
        <p:txBody>
          <a:bodyPr/>
          <a:lstStyle>
            <a:lvl1pPr>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34" name="Title 1">
            <a:extLst>
              <a:ext uri="{FF2B5EF4-FFF2-40B4-BE49-F238E27FC236}">
                <a16:creationId xmlns:a16="http://schemas.microsoft.com/office/drawing/2014/main" id="{3DEEA8F2-FD20-C944-86A1-F72E5972CF2D}"/>
              </a:ext>
            </a:extLst>
          </p:cNvPr>
          <p:cNvSpPr>
            <a:spLocks noGrp="1"/>
          </p:cNvSpPr>
          <p:nvPr>
            <p:ph type="title" hasCustomPrompt="1"/>
          </p:nvPr>
        </p:nvSpPr>
        <p:spPr>
          <a:xfrm>
            <a:off x="5039544" y="441122"/>
            <a:ext cx="3628206" cy="569218"/>
          </a:xfrm>
        </p:spPr>
        <p:txBody>
          <a:bodyPr anchor="b"/>
          <a:lstStyle>
            <a:lvl1pPr>
              <a:defRPr b="0">
                <a:solidFill>
                  <a:schemeClr val="bg1"/>
                </a:solidFill>
              </a:defRPr>
            </a:lvl1pPr>
          </a:lstStyle>
          <a:p>
            <a:r>
              <a:rPr lang="en-US" dirty="0"/>
              <a:t>Concept #2</a:t>
            </a:r>
            <a:endParaRPr lang="en-CA" dirty="0"/>
          </a:p>
        </p:txBody>
      </p:sp>
      <p:cxnSp>
        <p:nvCxnSpPr>
          <p:cNvPr id="35" name="Straight Connector 34">
            <a:extLst>
              <a:ext uri="{FF2B5EF4-FFF2-40B4-BE49-F238E27FC236}">
                <a16:creationId xmlns:a16="http://schemas.microsoft.com/office/drawing/2014/main" id="{977A2D19-1116-C84A-B924-7BE0A77CCD2C}"/>
              </a:ext>
            </a:extLst>
          </p:cNvPr>
          <p:cNvCxnSpPr>
            <a:cxnSpLocks/>
          </p:cNvCxnSpPr>
          <p:nvPr userDrawn="1"/>
        </p:nvCxnSpPr>
        <p:spPr>
          <a:xfrm>
            <a:off x="5132266" y="1059582"/>
            <a:ext cx="345146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66886E5-3998-DB46-B647-0C5B0CCFFCC3}"/>
              </a:ext>
            </a:extLst>
          </p:cNvPr>
          <p:cNvCxnSpPr>
            <a:cxnSpLocks/>
          </p:cNvCxnSpPr>
          <p:nvPr userDrawn="1"/>
        </p:nvCxnSpPr>
        <p:spPr>
          <a:xfrm>
            <a:off x="560266" y="1052943"/>
            <a:ext cx="345146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CD8BCBB-0B06-1640-B37C-E93E1BD483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2" name="Rectangle 11">
            <a:extLst>
              <a:ext uri="{FF2B5EF4-FFF2-40B4-BE49-F238E27FC236}">
                <a16:creationId xmlns:a16="http://schemas.microsoft.com/office/drawing/2014/main" id="{534161E6-DA0F-F149-8BF3-DDA07282D9A4}"/>
              </a:ext>
            </a:extLst>
          </p:cNvPr>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 Placeholder 50">
            <a:extLst>
              <a:ext uri="{FF2B5EF4-FFF2-40B4-BE49-F238E27FC236}">
                <a16:creationId xmlns:a16="http://schemas.microsoft.com/office/drawing/2014/main" id="{27E3A62C-72C3-AD43-99F2-39AEE5FF90AA}"/>
              </a:ext>
            </a:extLst>
          </p:cNvPr>
          <p:cNvSpPr>
            <a:spLocks noGrp="1"/>
          </p:cNvSpPr>
          <p:nvPr>
            <p:ph type="body" sz="quarter" idx="10" hasCustomPrompt="1"/>
          </p:nvPr>
        </p:nvSpPr>
        <p:spPr>
          <a:xfrm>
            <a:off x="467544" y="439261"/>
            <a:ext cx="3628206" cy="575469"/>
          </a:xfrm>
        </p:spPr>
        <p:txBody>
          <a:bodyPr/>
          <a:lstStyle>
            <a:lvl1pPr marL="0" indent="0">
              <a:buNone/>
              <a:defRPr sz="3200">
                <a:solidFill>
                  <a:schemeClr val="bg1"/>
                </a:solidFill>
              </a:defRPr>
            </a:lvl1pPr>
          </a:lstStyle>
          <a:p>
            <a:pPr lvl="0"/>
            <a:r>
              <a:rPr lang="en-US" dirty="0"/>
              <a:t>Concept #1</a:t>
            </a:r>
          </a:p>
        </p:txBody>
      </p:sp>
      <p:sp>
        <p:nvSpPr>
          <p:cNvPr id="14" name="Slide Number Placeholder 1">
            <a:extLst>
              <a:ext uri="{FF2B5EF4-FFF2-40B4-BE49-F238E27FC236}">
                <a16:creationId xmlns:a16="http://schemas.microsoft.com/office/drawing/2014/main" id="{F4F3F1D3-2F04-AA40-8E38-308681225726}"/>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2106258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Colour)">
    <p:bg>
      <p:bgPr>
        <a:solidFill>
          <a:schemeClr val="accent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Rectangle 8"/>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itle 1">
            <a:extLst>
              <a:ext uri="{FF2B5EF4-FFF2-40B4-BE49-F238E27FC236}">
                <a16:creationId xmlns:a16="http://schemas.microsoft.com/office/drawing/2014/main" id="{CBBBC93A-5772-BA44-A64A-AA8C527E2424}"/>
              </a:ext>
            </a:extLst>
          </p:cNvPr>
          <p:cNvSpPr>
            <a:spLocks noGrp="1"/>
          </p:cNvSpPr>
          <p:nvPr>
            <p:ph type="ctrTitle" hasCustomPrompt="1"/>
          </p:nvPr>
        </p:nvSpPr>
        <p:spPr>
          <a:xfrm>
            <a:off x="685800" y="679288"/>
            <a:ext cx="7772400" cy="1643037"/>
          </a:xfrm>
        </p:spPr>
        <p:txBody>
          <a:bodyPr lIns="0" tIns="0" rIns="0" bIns="0" anchor="b" anchorCtr="0"/>
          <a:lstStyle>
            <a:lvl1pPr algn="ctr">
              <a:defRPr b="0">
                <a:solidFill>
                  <a:schemeClr val="bg1"/>
                </a:solidFill>
              </a:defRPr>
            </a:lvl1pPr>
          </a:lstStyle>
          <a:p>
            <a:r>
              <a:rPr lang="en-US" dirty="0"/>
              <a:t>Click to add section title</a:t>
            </a:r>
            <a:endParaRPr lang="en-CA" dirty="0"/>
          </a:p>
        </p:txBody>
      </p:sp>
      <p:sp>
        <p:nvSpPr>
          <p:cNvPr id="11" name="Subtitle 2">
            <a:extLst>
              <a:ext uri="{FF2B5EF4-FFF2-40B4-BE49-F238E27FC236}">
                <a16:creationId xmlns:a16="http://schemas.microsoft.com/office/drawing/2014/main" id="{2B57F7FB-B53B-F94F-9170-031F1333F6D2}"/>
              </a:ext>
            </a:extLst>
          </p:cNvPr>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12" name="Rectangle 11">
            <a:extLst>
              <a:ext uri="{FF2B5EF4-FFF2-40B4-BE49-F238E27FC236}">
                <a16:creationId xmlns:a16="http://schemas.microsoft.com/office/drawing/2014/main" id="{4A4F7847-ACE9-6349-B9B4-E73FA7DBDEDC}"/>
              </a:ext>
            </a:extLst>
          </p:cNvPr>
          <p:cNvSpPr/>
          <p:nvPr userDrawn="1"/>
        </p:nvSpPr>
        <p:spPr>
          <a:xfrm>
            <a:off x="4233937" y="2511639"/>
            <a:ext cx="676126" cy="79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
            <a:extLst>
              <a:ext uri="{FF2B5EF4-FFF2-40B4-BE49-F238E27FC236}">
                <a16:creationId xmlns:a16="http://schemas.microsoft.com/office/drawing/2014/main" id="{6001A301-434E-A44D-80D0-6002EEEA94F1}"/>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40678641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slide photo">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069942"/>
          </a:xfrm>
        </p:spPr>
        <p:txBody>
          <a:bodyPr/>
          <a:lstStyle>
            <a:lvl1pPr marL="0" indent="0">
              <a:buNone/>
              <a:defRPr baseline="0"/>
            </a:lvl1pPr>
          </a:lstStyle>
          <a:p>
            <a:r>
              <a:rPr lang="en-US" dirty="0"/>
              <a:t>[Insert picture]</a:t>
            </a:r>
            <a:endParaRPr lang="en-CA" dirty="0"/>
          </a:p>
        </p:txBody>
      </p:sp>
      <p:sp>
        <p:nvSpPr>
          <p:cNvPr id="4" name="Content Placeholder 2"/>
          <p:cNvSpPr>
            <a:spLocks noGrp="1"/>
          </p:cNvSpPr>
          <p:nvPr>
            <p:ph idx="1"/>
          </p:nvPr>
        </p:nvSpPr>
        <p:spPr>
          <a:xfrm>
            <a:off x="467544" y="483518"/>
            <a:ext cx="8208912" cy="4104456"/>
          </a:xfrm>
        </p:spPr>
        <p:txBody>
          <a:bodyPr/>
          <a:lstStyle>
            <a:lvl1pPr marL="0" indent="0">
              <a:buNone/>
              <a:defRPr sz="32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Slide Number Placeholder 1">
            <a:extLst>
              <a:ext uri="{FF2B5EF4-FFF2-40B4-BE49-F238E27FC236}">
                <a16:creationId xmlns:a16="http://schemas.microsoft.com/office/drawing/2014/main" id="{03483ED2-1B2C-4548-B27C-A24395341ACD}"/>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4163107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mphasis (Ligh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12" name="Slide Number Placeholder 1">
            <a:extLst>
              <a:ext uri="{FF2B5EF4-FFF2-40B4-BE49-F238E27FC236}">
                <a16:creationId xmlns:a16="http://schemas.microsoft.com/office/drawing/2014/main" id="{425FD500-ADFA-CF4B-80F1-FD72C6992803}"/>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736243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mphasis (Dark)">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Subtitle 2">
            <a:extLst>
              <a:ext uri="{FF2B5EF4-FFF2-40B4-BE49-F238E27FC236}">
                <a16:creationId xmlns:a16="http://schemas.microsoft.com/office/drawing/2014/main" id="{D6C6EC09-260E-7844-A3F8-F74886BBBE83}"/>
              </a:ext>
            </a:extLst>
          </p:cNvPr>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10" name="Slide Number Placeholder 1">
            <a:extLst>
              <a:ext uri="{FF2B5EF4-FFF2-40B4-BE49-F238E27FC236}">
                <a16:creationId xmlns:a16="http://schemas.microsoft.com/office/drawing/2014/main" id="{4BD0DB17-994A-D740-9A0F-0902A7FFCF16}"/>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145298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mphasis (Colour)">
    <p:bg>
      <p:bgPr>
        <a:solidFill>
          <a:schemeClr val="accent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0" name="Rectangle 9"/>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Subtitle 2">
            <a:extLst>
              <a:ext uri="{FF2B5EF4-FFF2-40B4-BE49-F238E27FC236}">
                <a16:creationId xmlns:a16="http://schemas.microsoft.com/office/drawing/2014/main" id="{9BFDAEB0-C263-3249-9B91-A576F97273C4}"/>
              </a:ext>
            </a:extLst>
          </p:cNvPr>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11" name="Slide Number Placeholder 1">
            <a:extLst>
              <a:ext uri="{FF2B5EF4-FFF2-40B4-BE49-F238E27FC236}">
                <a16:creationId xmlns:a16="http://schemas.microsoft.com/office/drawing/2014/main" id="{2C9F18CE-2759-7845-B2CF-3C394A07B6CA}"/>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048418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55576" y="1504950"/>
            <a:ext cx="7632848" cy="285952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Title 1">
            <a:extLst>
              <a:ext uri="{FF2B5EF4-FFF2-40B4-BE49-F238E27FC236}">
                <a16:creationId xmlns:a16="http://schemas.microsoft.com/office/drawing/2014/main" id="{05A4F9AA-7CFA-3E45-A6C5-88CCE63E1F10}"/>
              </a:ext>
            </a:extLst>
          </p:cNvPr>
          <p:cNvSpPr>
            <a:spLocks noGrp="1"/>
          </p:cNvSpPr>
          <p:nvPr>
            <p:ph type="title" hasCustomPrompt="1"/>
          </p:nvPr>
        </p:nvSpPr>
        <p:spPr>
          <a:xfrm>
            <a:off x="467544" y="441122"/>
            <a:ext cx="8219256" cy="569218"/>
          </a:xfrm>
        </p:spPr>
        <p:txBody>
          <a:bodyPr anchor="b"/>
          <a:lstStyle>
            <a:lvl1pPr>
              <a:defRPr b="0">
                <a:solidFill>
                  <a:schemeClr val="accent3"/>
                </a:solidFill>
              </a:defRPr>
            </a:lvl1pPr>
          </a:lstStyle>
          <a:p>
            <a:r>
              <a:rPr lang="en-US" dirty="0"/>
              <a:t>Text content slide</a:t>
            </a:r>
            <a:endParaRPr lang="en-CA" dirty="0"/>
          </a:p>
        </p:txBody>
      </p:sp>
      <p:cxnSp>
        <p:nvCxnSpPr>
          <p:cNvPr id="11" name="Straight Connector 10">
            <a:extLst>
              <a:ext uri="{FF2B5EF4-FFF2-40B4-BE49-F238E27FC236}">
                <a16:creationId xmlns:a16="http://schemas.microsoft.com/office/drawing/2014/main" id="{3006B7A1-3531-4A43-95D8-D9F7A67C4654}"/>
              </a:ext>
            </a:extLst>
          </p:cNvPr>
          <p:cNvCxnSpPr>
            <a:cxnSpLocks/>
          </p:cNvCxnSpPr>
          <p:nvPr userDrawn="1"/>
        </p:nvCxnSpPr>
        <p:spPr>
          <a:xfrm>
            <a:off x="560266" y="1059582"/>
            <a:ext cx="8023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1">
            <a:extLst>
              <a:ext uri="{FF2B5EF4-FFF2-40B4-BE49-F238E27FC236}">
                <a16:creationId xmlns:a16="http://schemas.microsoft.com/office/drawing/2014/main" id="{A0F159A9-957B-FC4E-A2AD-3E6A961644CA}"/>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77800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no title">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438150"/>
            <a:ext cx="8229600" cy="40290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2" name="Slide Number Placeholder 1">
            <a:extLst>
              <a:ext uri="{FF2B5EF4-FFF2-40B4-BE49-F238E27FC236}">
                <a16:creationId xmlns:a16="http://schemas.microsoft.com/office/drawing/2014/main" id="{E4ECA700-3632-814E-AB1D-75F15F645E5F}"/>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2247038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dirty="0"/>
              <a:t>Click to edit Master title style</a:t>
            </a:r>
          </a:p>
        </p:txBody>
      </p:sp>
      <p:sp>
        <p:nvSpPr>
          <p:cNvPr id="2051"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dirty="0"/>
              <a:t>Click to edit Master text styles</a:t>
            </a:r>
          </a:p>
          <a:p>
            <a:pPr lvl="1"/>
            <a:r>
              <a:rPr lang="en-CA" altLang="en-US" dirty="0"/>
              <a:t>Second level</a:t>
            </a:r>
          </a:p>
          <a:p>
            <a:pPr lvl="2"/>
            <a:r>
              <a:rPr lang="en-CA" altLang="en-US" dirty="0"/>
              <a:t>Third level</a:t>
            </a:r>
          </a:p>
          <a:p>
            <a:pPr lvl="3"/>
            <a:r>
              <a:rPr lang="en-CA" altLang="en-US" dirty="0"/>
              <a:t>Fourth level</a:t>
            </a:r>
          </a:p>
          <a:p>
            <a:pPr lvl="4"/>
            <a:r>
              <a:rPr lang="en-CA" altLang="en-US" dirty="0"/>
              <a:t>Fifth level</a:t>
            </a:r>
          </a:p>
        </p:txBody>
      </p:sp>
      <p:sp>
        <p:nvSpPr>
          <p:cNvPr id="2" name="Rectangle 1"/>
          <p:cNvSpPr/>
          <p:nvPr userDrawn="1"/>
        </p:nvSpPr>
        <p:spPr>
          <a:xfrm>
            <a:off x="0" y="5070348"/>
            <a:ext cx="9144000" cy="731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Slide Number Placeholder 1">
            <a:extLst>
              <a:ext uri="{FF2B5EF4-FFF2-40B4-BE49-F238E27FC236}">
                <a16:creationId xmlns:a16="http://schemas.microsoft.com/office/drawing/2014/main" id="{5E2C69AA-B9CD-974F-A121-DCA8EC116024}"/>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tx1">
                    <a:tint val="7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
        <p:nvSpPr>
          <p:cNvPr id="3" name="MSIPCMContentMarking" descr="{&quot;HashCode&quot;:24906777,&quot;Placement&quot;:&quot;Footer&quot;,&quot;Top&quot;:382.997253,&quot;Left&quot;:0.0,&quot;SlideWidth&quot;:720,&quot;SlideHeight&quot;:405}"/>
          <p:cNvSpPr txBox="1"/>
          <p:nvPr userDrawn="1"/>
        </p:nvSpPr>
        <p:spPr>
          <a:xfrm>
            <a:off x="0" y="4864065"/>
            <a:ext cx="1464679" cy="279435"/>
          </a:xfrm>
          <a:prstGeom prst="rect">
            <a:avLst/>
          </a:prstGeom>
          <a:noFill/>
        </p:spPr>
        <p:txBody>
          <a:bodyPr vert="horz" wrap="square" lIns="0" tIns="0" rIns="0" bIns="0" rtlCol="0" anchor="ctr" anchorCtr="1">
            <a:spAutoFit/>
          </a:bodyPr>
          <a:lstStyle/>
          <a:p>
            <a:pPr algn="l">
              <a:spcBef>
                <a:spcPct val="0"/>
              </a:spcBef>
              <a:spcAft>
                <a:spcPct val="0"/>
              </a:spcAft>
            </a:pPr>
            <a:r>
              <a:rPr lang="en-US" sz="1100" smtClean="0">
                <a:solidFill>
                  <a:srgbClr val="000000"/>
                </a:solidFill>
                <a:latin typeface="Calibri" panose="020F0502020204030204" pitchFamily="34" charset="0"/>
              </a:rPr>
              <a:t>Classification: Public</a:t>
            </a:r>
            <a:endParaRPr lang="en-US" sz="1100">
              <a:solidFill>
                <a:srgbClr val="000000"/>
              </a:solidFill>
              <a:latin typeface="Calibri" panose="020F0502020204030204" pitchFamily="34" charset="0"/>
            </a:endParaRPr>
          </a:p>
        </p:txBody>
      </p:sp>
    </p:spTree>
    <p:extLst>
      <p:ext uri="{BB962C8B-B14F-4D97-AF65-F5344CB8AC3E}">
        <p14:creationId xmlns:p14="http://schemas.microsoft.com/office/powerpoint/2010/main" val="2344594542"/>
      </p:ext>
    </p:extLst>
  </p:cSld>
  <p:clrMap bg1="lt1" tx1="dk1" bg2="lt2" tx2="dk2" accent1="accent1" accent2="accent2" accent3="accent3" accent4="accent4" accent5="accent5" accent6="accent6" hlink="hlink" folHlink="folHlink"/>
  <p:sldLayoutIdLst>
    <p:sldLayoutId id="2147483746" r:id="rId1"/>
    <p:sldLayoutId id="2147483712" r:id="rId2"/>
    <p:sldLayoutId id="2147483747" r:id="rId3"/>
    <p:sldLayoutId id="2147483750" r:id="rId4"/>
    <p:sldLayoutId id="2147483745" r:id="rId5"/>
    <p:sldLayoutId id="2147483749" r:id="rId6"/>
    <p:sldLayoutId id="2147483751" r:id="rId7"/>
    <p:sldLayoutId id="2147483713" r:id="rId8"/>
    <p:sldLayoutId id="2147483715" r:id="rId9"/>
    <p:sldLayoutId id="2147483716" r:id="rId10"/>
    <p:sldLayoutId id="2147483752" r:id="rId11"/>
    <p:sldLayoutId id="2147483717" r:id="rId12"/>
  </p:sldLayoutIdLst>
  <p:hf hdr="0" ftr="0" dt="0"/>
  <p:txStyles>
    <p:titleStyle>
      <a:lvl1pPr algn="l" rtl="0" eaLnBrk="0" fontAlgn="base" hangingPunct="0">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400">
          <a:solidFill>
            <a:srgbClr val="6A737B"/>
          </a:solidFill>
          <a:latin typeface="Arial" charset="0"/>
          <a:cs typeface="Arial" charset="0"/>
        </a:defRPr>
      </a:lvl2pPr>
      <a:lvl3pPr algn="l" rtl="0" eaLnBrk="0" fontAlgn="base" hangingPunct="0">
        <a:spcBef>
          <a:spcPct val="0"/>
        </a:spcBef>
        <a:spcAft>
          <a:spcPct val="0"/>
        </a:spcAft>
        <a:defRPr sz="4400">
          <a:solidFill>
            <a:srgbClr val="6A737B"/>
          </a:solidFill>
          <a:latin typeface="Arial" charset="0"/>
          <a:cs typeface="Arial" charset="0"/>
        </a:defRPr>
      </a:lvl3pPr>
      <a:lvl4pPr algn="l" rtl="0" eaLnBrk="0" fontAlgn="base" hangingPunct="0">
        <a:spcBef>
          <a:spcPct val="0"/>
        </a:spcBef>
        <a:spcAft>
          <a:spcPct val="0"/>
        </a:spcAft>
        <a:defRPr sz="4400">
          <a:solidFill>
            <a:srgbClr val="6A737B"/>
          </a:solidFill>
          <a:latin typeface="Arial" charset="0"/>
          <a:cs typeface="Arial" charset="0"/>
        </a:defRPr>
      </a:lvl4pPr>
      <a:lvl5pPr algn="l" rtl="0" eaLnBrk="0" fontAlgn="base" hangingPunct="0">
        <a:spcBef>
          <a:spcPct val="0"/>
        </a:spcBef>
        <a:spcAft>
          <a:spcPct val="0"/>
        </a:spcAft>
        <a:defRPr sz="4400">
          <a:solidFill>
            <a:srgbClr val="6A737B"/>
          </a:solidFill>
          <a:latin typeface="Arial" charset="0"/>
          <a:cs typeface="Arial" charset="0"/>
        </a:defRPr>
      </a:lvl5pPr>
      <a:lvl6pPr marL="457200" algn="l" rtl="0" fontAlgn="base">
        <a:spcBef>
          <a:spcPct val="0"/>
        </a:spcBef>
        <a:spcAft>
          <a:spcPct val="0"/>
        </a:spcAft>
        <a:defRPr sz="4400">
          <a:solidFill>
            <a:srgbClr val="6A737B"/>
          </a:solidFill>
          <a:latin typeface="Arial" charset="0"/>
          <a:cs typeface="Arial" charset="0"/>
        </a:defRPr>
      </a:lvl6pPr>
      <a:lvl7pPr marL="914400" algn="l" rtl="0" fontAlgn="base">
        <a:spcBef>
          <a:spcPct val="0"/>
        </a:spcBef>
        <a:spcAft>
          <a:spcPct val="0"/>
        </a:spcAft>
        <a:defRPr sz="4400">
          <a:solidFill>
            <a:srgbClr val="6A737B"/>
          </a:solidFill>
          <a:latin typeface="Arial" charset="0"/>
          <a:cs typeface="Arial" charset="0"/>
        </a:defRPr>
      </a:lvl7pPr>
      <a:lvl8pPr marL="1371600" algn="l" rtl="0" fontAlgn="base">
        <a:spcBef>
          <a:spcPct val="0"/>
        </a:spcBef>
        <a:spcAft>
          <a:spcPct val="0"/>
        </a:spcAft>
        <a:defRPr sz="4400">
          <a:solidFill>
            <a:srgbClr val="6A737B"/>
          </a:solidFill>
          <a:latin typeface="Arial" charset="0"/>
          <a:cs typeface="Arial" charset="0"/>
        </a:defRPr>
      </a:lvl8pPr>
      <a:lvl9pPr marL="1828800" algn="l" rtl="0" fontAlgn="base">
        <a:spcBef>
          <a:spcPct val="0"/>
        </a:spcBef>
        <a:spcAft>
          <a:spcPct val="0"/>
        </a:spcAft>
        <a:defRPr sz="4400">
          <a:solidFill>
            <a:srgbClr val="6A737B"/>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CA" altLang="en-US" dirty="0"/>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CA" altLang="en-US" dirty="0"/>
          </a:p>
        </p:txBody>
      </p:sp>
      <p:sp>
        <p:nvSpPr>
          <p:cNvPr id="8" name="Slide Number Placeholder 1">
            <a:extLst>
              <a:ext uri="{FF2B5EF4-FFF2-40B4-BE49-F238E27FC236}">
                <a16:creationId xmlns:a16="http://schemas.microsoft.com/office/drawing/2014/main" id="{FE7B64DD-F595-6A45-AC73-099B6C2C59BD}"/>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tx1">
                    <a:tint val="7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
        <p:nvSpPr>
          <p:cNvPr id="6" name="Rectangle 5"/>
          <p:cNvSpPr/>
          <p:nvPr userDrawn="1"/>
        </p:nvSpPr>
        <p:spPr>
          <a:xfrm>
            <a:off x="3950676" y="4869308"/>
            <a:ext cx="1242648" cy="2308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Classification: Public</a:t>
            </a:r>
            <a:endParaRPr kumimoji="0" lang="en-US" sz="9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 name="MSIPCMContentMarking" descr="{&quot;HashCode&quot;:24906777,&quot;Placement&quot;:&quot;Footer&quot;,&quot;Top&quot;:382.997253,&quot;Left&quot;:0.0,&quot;SlideWidth&quot;:720,&quot;SlideHeight&quot;:405}"/>
          <p:cNvSpPr txBox="1"/>
          <p:nvPr userDrawn="1"/>
        </p:nvSpPr>
        <p:spPr>
          <a:xfrm>
            <a:off x="0" y="4864065"/>
            <a:ext cx="1464679" cy="279435"/>
          </a:xfrm>
          <a:prstGeom prst="rect">
            <a:avLst/>
          </a:prstGeom>
          <a:noFill/>
        </p:spPr>
        <p:txBody>
          <a:bodyPr vert="horz" wrap="square" lIns="0" tIns="0" rIns="0" bIns="0" rtlCol="0" anchor="ctr" anchorCtr="1">
            <a:spAutoFit/>
          </a:bodyPr>
          <a:lstStyle/>
          <a:p>
            <a:pPr algn="l">
              <a:spcBef>
                <a:spcPct val="0"/>
              </a:spcBef>
              <a:spcAft>
                <a:spcPct val="0"/>
              </a:spcAft>
            </a:pPr>
            <a:r>
              <a:rPr lang="en-US" sz="1100" smtClean="0">
                <a:solidFill>
                  <a:srgbClr val="000000"/>
                </a:solidFill>
                <a:latin typeface="Calibri" panose="020F0502020204030204" pitchFamily="34" charset="0"/>
              </a:rPr>
              <a:t>Classification: Public</a:t>
            </a:r>
            <a:endParaRPr lang="en-US" sz="1100">
              <a:solidFill>
                <a:srgbClr val="000000"/>
              </a:solidFill>
              <a:latin typeface="Calibri" panose="020F0502020204030204" pitchFamily="34" charset="0"/>
            </a:endParaRPr>
          </a:p>
        </p:txBody>
      </p:sp>
    </p:spTree>
    <p:extLst>
      <p:ext uri="{BB962C8B-B14F-4D97-AF65-F5344CB8AC3E}">
        <p14:creationId xmlns:p14="http://schemas.microsoft.com/office/powerpoint/2010/main" val="2625157211"/>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Lst>
  <p:hf hdr="0" ftr="0" dt="0"/>
  <p:txStyles>
    <p:titleStyle>
      <a:lvl1pPr algn="l" rtl="0" eaLnBrk="1" fontAlgn="base" hangingPunct="1">
        <a:spcBef>
          <a:spcPct val="0"/>
        </a:spcBef>
        <a:spcAft>
          <a:spcPct val="0"/>
        </a:spcAft>
        <a:defRPr sz="3200" b="0" kern="1200">
          <a:solidFill>
            <a:srgbClr val="36424A"/>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400">
          <a:solidFill>
            <a:srgbClr val="6A737B"/>
          </a:solidFill>
          <a:latin typeface="Arial" charset="0"/>
          <a:cs typeface="Arial" charset="0"/>
        </a:defRPr>
      </a:lvl2pPr>
      <a:lvl3pPr algn="l" rtl="0" eaLnBrk="1" fontAlgn="base" hangingPunct="1">
        <a:spcBef>
          <a:spcPct val="0"/>
        </a:spcBef>
        <a:spcAft>
          <a:spcPct val="0"/>
        </a:spcAft>
        <a:defRPr sz="4400">
          <a:solidFill>
            <a:srgbClr val="6A737B"/>
          </a:solidFill>
          <a:latin typeface="Arial" charset="0"/>
          <a:cs typeface="Arial" charset="0"/>
        </a:defRPr>
      </a:lvl3pPr>
      <a:lvl4pPr algn="l" rtl="0" eaLnBrk="1" fontAlgn="base" hangingPunct="1">
        <a:spcBef>
          <a:spcPct val="0"/>
        </a:spcBef>
        <a:spcAft>
          <a:spcPct val="0"/>
        </a:spcAft>
        <a:defRPr sz="4400">
          <a:solidFill>
            <a:srgbClr val="6A737B"/>
          </a:solidFill>
          <a:latin typeface="Arial" charset="0"/>
          <a:cs typeface="Arial" charset="0"/>
        </a:defRPr>
      </a:lvl4pPr>
      <a:lvl5pPr algn="l" rtl="0" eaLnBrk="1" fontAlgn="base" hangingPunct="1">
        <a:spcBef>
          <a:spcPct val="0"/>
        </a:spcBef>
        <a:spcAft>
          <a:spcPct val="0"/>
        </a:spcAft>
        <a:defRPr sz="4400">
          <a:solidFill>
            <a:srgbClr val="6A737B"/>
          </a:solidFill>
          <a:latin typeface="Arial" charset="0"/>
          <a:cs typeface="Arial" charset="0"/>
        </a:defRPr>
      </a:lvl5pPr>
      <a:lvl6pPr marL="457200" algn="l" rtl="0" eaLnBrk="1" fontAlgn="base" hangingPunct="1">
        <a:spcBef>
          <a:spcPct val="0"/>
        </a:spcBef>
        <a:spcAft>
          <a:spcPct val="0"/>
        </a:spcAft>
        <a:defRPr sz="4400">
          <a:solidFill>
            <a:srgbClr val="6A737B"/>
          </a:solidFill>
          <a:latin typeface="Arial" charset="0"/>
          <a:cs typeface="Arial" charset="0"/>
        </a:defRPr>
      </a:lvl6pPr>
      <a:lvl7pPr marL="914400" algn="l" rtl="0" eaLnBrk="1" fontAlgn="base" hangingPunct="1">
        <a:spcBef>
          <a:spcPct val="0"/>
        </a:spcBef>
        <a:spcAft>
          <a:spcPct val="0"/>
        </a:spcAft>
        <a:defRPr sz="4400">
          <a:solidFill>
            <a:srgbClr val="6A737B"/>
          </a:solidFill>
          <a:latin typeface="Arial" charset="0"/>
          <a:cs typeface="Arial" charset="0"/>
        </a:defRPr>
      </a:lvl7pPr>
      <a:lvl8pPr marL="1371600" algn="l" rtl="0" eaLnBrk="1" fontAlgn="base" hangingPunct="1">
        <a:spcBef>
          <a:spcPct val="0"/>
        </a:spcBef>
        <a:spcAft>
          <a:spcPct val="0"/>
        </a:spcAft>
        <a:defRPr sz="4400">
          <a:solidFill>
            <a:srgbClr val="6A737B"/>
          </a:solidFill>
          <a:latin typeface="Arial" charset="0"/>
          <a:cs typeface="Arial" charset="0"/>
        </a:defRPr>
      </a:lvl8pPr>
      <a:lvl9pPr marL="1828800" algn="l" rtl="0" eaLnBrk="1" fontAlgn="base" hangingPunct="1">
        <a:spcBef>
          <a:spcPct val="0"/>
        </a:spcBef>
        <a:spcAft>
          <a:spcPct val="0"/>
        </a:spcAft>
        <a:defRPr sz="4400">
          <a:solidFill>
            <a:srgbClr val="6A737B"/>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2800" kern="1200">
          <a:solidFill>
            <a:srgbClr val="36424A"/>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400" kern="1200">
          <a:solidFill>
            <a:srgbClr val="36424A"/>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1800" kern="1200">
          <a:solidFill>
            <a:srgbClr val="36424A"/>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1800" kern="1200">
          <a:solidFill>
            <a:srgbClr val="36424A"/>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1800" kern="1200">
          <a:solidFill>
            <a:srgbClr val="36424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dirty="0"/>
              <a:t>Click to edit Master title style</a:t>
            </a:r>
          </a:p>
        </p:txBody>
      </p:sp>
      <p:sp>
        <p:nvSpPr>
          <p:cNvPr id="2051"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dirty="0"/>
              <a:t>Click to edit Master text styles</a:t>
            </a:r>
          </a:p>
          <a:p>
            <a:pPr lvl="1"/>
            <a:r>
              <a:rPr lang="en-CA" altLang="en-US" dirty="0"/>
              <a:t>Second level</a:t>
            </a:r>
          </a:p>
          <a:p>
            <a:pPr lvl="2"/>
            <a:r>
              <a:rPr lang="en-CA" altLang="en-US" dirty="0"/>
              <a:t>Third level</a:t>
            </a:r>
          </a:p>
          <a:p>
            <a:pPr lvl="3"/>
            <a:r>
              <a:rPr lang="en-CA" altLang="en-US" dirty="0"/>
              <a:t>Fourth level</a:t>
            </a:r>
          </a:p>
          <a:p>
            <a:pPr lvl="4"/>
            <a:r>
              <a:rPr lang="en-CA" altLang="en-US" dirty="0"/>
              <a:t>Fifth level</a:t>
            </a:r>
          </a:p>
        </p:txBody>
      </p:sp>
      <p:sp>
        <p:nvSpPr>
          <p:cNvPr id="2" name="Rectangle 1"/>
          <p:cNvSpPr/>
          <p:nvPr userDrawn="1"/>
        </p:nvSpPr>
        <p:spPr>
          <a:xfrm>
            <a:off x="0" y="5070348"/>
            <a:ext cx="9144000" cy="731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Slide Number Placeholder 1">
            <a:extLst>
              <a:ext uri="{FF2B5EF4-FFF2-40B4-BE49-F238E27FC236}">
                <a16:creationId xmlns:a16="http://schemas.microsoft.com/office/drawing/2014/main" id="{5E2C69AA-B9CD-974F-A121-DCA8EC116024}"/>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tx1">
                    <a:tint val="7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
        <p:nvSpPr>
          <p:cNvPr id="7" name="Rectangle 6"/>
          <p:cNvSpPr/>
          <p:nvPr userDrawn="1"/>
        </p:nvSpPr>
        <p:spPr>
          <a:xfrm>
            <a:off x="4007582" y="4825474"/>
            <a:ext cx="1128835"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Classification: Public</a:t>
            </a:r>
            <a:endPar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MSIPCMContentMarking" descr="{&quot;HashCode&quot;:24906777,&quot;Placement&quot;:&quot;Footer&quot;,&quot;Top&quot;:382.997253,&quot;Left&quot;:0.0,&quot;SlideWidth&quot;:720,&quot;SlideHeight&quot;:405}"/>
          <p:cNvSpPr txBox="1"/>
          <p:nvPr userDrawn="1"/>
        </p:nvSpPr>
        <p:spPr>
          <a:xfrm>
            <a:off x="0" y="4864065"/>
            <a:ext cx="1464679" cy="279435"/>
          </a:xfrm>
          <a:prstGeom prst="rect">
            <a:avLst/>
          </a:prstGeom>
          <a:noFill/>
        </p:spPr>
        <p:txBody>
          <a:bodyPr vert="horz" wrap="square" lIns="0" tIns="0" rIns="0" bIns="0" rtlCol="0" anchor="ctr" anchorCtr="1">
            <a:spAutoFit/>
          </a:bodyPr>
          <a:lstStyle/>
          <a:p>
            <a:pPr algn="l">
              <a:spcBef>
                <a:spcPct val="0"/>
              </a:spcBef>
              <a:spcAft>
                <a:spcPct val="0"/>
              </a:spcAft>
            </a:pPr>
            <a:r>
              <a:rPr lang="en-US" sz="1100" smtClean="0">
                <a:solidFill>
                  <a:srgbClr val="000000"/>
                </a:solidFill>
                <a:latin typeface="Calibri" panose="020F0502020204030204" pitchFamily="34" charset="0"/>
              </a:rPr>
              <a:t>Classification: Public</a:t>
            </a:r>
            <a:endParaRPr lang="en-US" sz="1100">
              <a:solidFill>
                <a:srgbClr val="000000"/>
              </a:solidFill>
              <a:latin typeface="Calibri" panose="020F0502020204030204" pitchFamily="34" charset="0"/>
            </a:endParaRPr>
          </a:p>
        </p:txBody>
      </p:sp>
    </p:spTree>
    <p:extLst>
      <p:ext uri="{BB962C8B-B14F-4D97-AF65-F5344CB8AC3E}">
        <p14:creationId xmlns:p14="http://schemas.microsoft.com/office/powerpoint/2010/main" val="262392366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400">
          <a:solidFill>
            <a:srgbClr val="6A737B"/>
          </a:solidFill>
          <a:latin typeface="Arial" charset="0"/>
          <a:cs typeface="Arial" charset="0"/>
        </a:defRPr>
      </a:lvl2pPr>
      <a:lvl3pPr algn="l" rtl="0" eaLnBrk="0" fontAlgn="base" hangingPunct="0">
        <a:spcBef>
          <a:spcPct val="0"/>
        </a:spcBef>
        <a:spcAft>
          <a:spcPct val="0"/>
        </a:spcAft>
        <a:defRPr sz="4400">
          <a:solidFill>
            <a:srgbClr val="6A737B"/>
          </a:solidFill>
          <a:latin typeface="Arial" charset="0"/>
          <a:cs typeface="Arial" charset="0"/>
        </a:defRPr>
      </a:lvl3pPr>
      <a:lvl4pPr algn="l" rtl="0" eaLnBrk="0" fontAlgn="base" hangingPunct="0">
        <a:spcBef>
          <a:spcPct val="0"/>
        </a:spcBef>
        <a:spcAft>
          <a:spcPct val="0"/>
        </a:spcAft>
        <a:defRPr sz="4400">
          <a:solidFill>
            <a:srgbClr val="6A737B"/>
          </a:solidFill>
          <a:latin typeface="Arial" charset="0"/>
          <a:cs typeface="Arial" charset="0"/>
        </a:defRPr>
      </a:lvl4pPr>
      <a:lvl5pPr algn="l" rtl="0" eaLnBrk="0" fontAlgn="base" hangingPunct="0">
        <a:spcBef>
          <a:spcPct val="0"/>
        </a:spcBef>
        <a:spcAft>
          <a:spcPct val="0"/>
        </a:spcAft>
        <a:defRPr sz="4400">
          <a:solidFill>
            <a:srgbClr val="6A737B"/>
          </a:solidFill>
          <a:latin typeface="Arial" charset="0"/>
          <a:cs typeface="Arial" charset="0"/>
        </a:defRPr>
      </a:lvl5pPr>
      <a:lvl6pPr marL="457200" algn="l" rtl="0" fontAlgn="base">
        <a:spcBef>
          <a:spcPct val="0"/>
        </a:spcBef>
        <a:spcAft>
          <a:spcPct val="0"/>
        </a:spcAft>
        <a:defRPr sz="4400">
          <a:solidFill>
            <a:srgbClr val="6A737B"/>
          </a:solidFill>
          <a:latin typeface="Arial" charset="0"/>
          <a:cs typeface="Arial" charset="0"/>
        </a:defRPr>
      </a:lvl6pPr>
      <a:lvl7pPr marL="914400" algn="l" rtl="0" fontAlgn="base">
        <a:spcBef>
          <a:spcPct val="0"/>
        </a:spcBef>
        <a:spcAft>
          <a:spcPct val="0"/>
        </a:spcAft>
        <a:defRPr sz="4400">
          <a:solidFill>
            <a:srgbClr val="6A737B"/>
          </a:solidFill>
          <a:latin typeface="Arial" charset="0"/>
          <a:cs typeface="Arial" charset="0"/>
        </a:defRPr>
      </a:lvl7pPr>
      <a:lvl8pPr marL="1371600" algn="l" rtl="0" fontAlgn="base">
        <a:spcBef>
          <a:spcPct val="0"/>
        </a:spcBef>
        <a:spcAft>
          <a:spcPct val="0"/>
        </a:spcAft>
        <a:defRPr sz="4400">
          <a:solidFill>
            <a:srgbClr val="6A737B"/>
          </a:solidFill>
          <a:latin typeface="Arial" charset="0"/>
          <a:cs typeface="Arial" charset="0"/>
        </a:defRPr>
      </a:lvl8pPr>
      <a:lvl9pPr marL="1828800" algn="l" rtl="0" fontAlgn="base">
        <a:spcBef>
          <a:spcPct val="0"/>
        </a:spcBef>
        <a:spcAft>
          <a:spcPct val="0"/>
        </a:spcAft>
        <a:defRPr sz="4400">
          <a:solidFill>
            <a:srgbClr val="6A737B"/>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dirty="0"/>
              <a:t>Click to edit Master title style</a:t>
            </a:r>
          </a:p>
        </p:txBody>
      </p:sp>
      <p:sp>
        <p:nvSpPr>
          <p:cNvPr id="2051"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dirty="0"/>
              <a:t>Click to edit Master text styles</a:t>
            </a:r>
          </a:p>
          <a:p>
            <a:pPr lvl="1"/>
            <a:r>
              <a:rPr lang="en-CA" altLang="en-US" dirty="0"/>
              <a:t>Second level</a:t>
            </a:r>
          </a:p>
          <a:p>
            <a:pPr lvl="2"/>
            <a:r>
              <a:rPr lang="en-CA" altLang="en-US" dirty="0"/>
              <a:t>Third level</a:t>
            </a:r>
          </a:p>
          <a:p>
            <a:pPr lvl="3"/>
            <a:r>
              <a:rPr lang="en-CA" altLang="en-US" dirty="0"/>
              <a:t>Fourth level</a:t>
            </a:r>
          </a:p>
          <a:p>
            <a:pPr lvl="4"/>
            <a:r>
              <a:rPr lang="en-CA" altLang="en-US" dirty="0"/>
              <a:t>Fifth level</a:t>
            </a:r>
          </a:p>
        </p:txBody>
      </p:sp>
      <p:sp>
        <p:nvSpPr>
          <p:cNvPr id="2" name="Rectangle 1"/>
          <p:cNvSpPr/>
          <p:nvPr userDrawn="1"/>
        </p:nvSpPr>
        <p:spPr>
          <a:xfrm>
            <a:off x="0" y="5070348"/>
            <a:ext cx="9144000" cy="731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Slide Number Placeholder 1">
            <a:extLst>
              <a:ext uri="{FF2B5EF4-FFF2-40B4-BE49-F238E27FC236}">
                <a16:creationId xmlns:a16="http://schemas.microsoft.com/office/drawing/2014/main" id="{5E2C69AA-B9CD-974F-A121-DCA8EC116024}"/>
              </a:ext>
            </a:extLst>
          </p:cNvPr>
          <p:cNvSpPr>
            <a:spLocks noGrp="1"/>
          </p:cNvSpPr>
          <p:nvPr>
            <p:ph type="sldNum" sz="quarter" idx="4"/>
          </p:nvPr>
        </p:nvSpPr>
        <p:spPr>
          <a:xfrm>
            <a:off x="107504" y="4575667"/>
            <a:ext cx="2057400" cy="274637"/>
          </a:xfrm>
          <a:prstGeom prst="rect">
            <a:avLst/>
          </a:prstGeom>
        </p:spPr>
        <p:txBody>
          <a:bodyPr vert="horz" lIns="91440" tIns="45720" rIns="91440" bIns="45720" rtlCol="0" anchor="ctr"/>
          <a:lstStyle>
            <a:lvl1pPr algn="l">
              <a:defRPr sz="1300">
                <a:solidFill>
                  <a:schemeClr val="tx1">
                    <a:tint val="7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
        <p:nvSpPr>
          <p:cNvPr id="4" name="Rectangle 3"/>
          <p:cNvSpPr/>
          <p:nvPr userDrawn="1"/>
        </p:nvSpPr>
        <p:spPr>
          <a:xfrm>
            <a:off x="3950676" y="4864065"/>
            <a:ext cx="1242648" cy="2308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Classification: Public</a:t>
            </a:r>
            <a:endParaRPr kumimoji="0" lang="en-US" sz="9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MSIPCMContentMarking" descr="{&quot;HashCode&quot;:24906777,&quot;Placement&quot;:&quot;Footer&quot;,&quot;Top&quot;:382.997253,&quot;Left&quot;:0.0,&quot;SlideWidth&quot;:720,&quot;SlideHeight&quot;:405}"/>
          <p:cNvSpPr txBox="1"/>
          <p:nvPr userDrawn="1"/>
        </p:nvSpPr>
        <p:spPr>
          <a:xfrm>
            <a:off x="0" y="4864065"/>
            <a:ext cx="1464679" cy="279435"/>
          </a:xfrm>
          <a:prstGeom prst="rect">
            <a:avLst/>
          </a:prstGeom>
          <a:noFill/>
        </p:spPr>
        <p:txBody>
          <a:bodyPr vert="horz" wrap="square" lIns="0" tIns="0" rIns="0" bIns="0" rtlCol="0" anchor="ctr" anchorCtr="1">
            <a:spAutoFit/>
          </a:bodyPr>
          <a:lstStyle/>
          <a:p>
            <a:pPr algn="l">
              <a:spcBef>
                <a:spcPct val="0"/>
              </a:spcBef>
              <a:spcAft>
                <a:spcPct val="0"/>
              </a:spcAft>
            </a:pPr>
            <a:r>
              <a:rPr lang="en-US" sz="1100" smtClean="0">
                <a:solidFill>
                  <a:srgbClr val="000000"/>
                </a:solidFill>
                <a:latin typeface="Calibri" panose="020F0502020204030204" pitchFamily="34" charset="0"/>
              </a:rPr>
              <a:t>Classification: Public</a:t>
            </a:r>
            <a:endParaRPr lang="en-US" sz="1100">
              <a:solidFill>
                <a:srgbClr val="000000"/>
              </a:solidFill>
              <a:latin typeface="Calibri" panose="020F0502020204030204" pitchFamily="34" charset="0"/>
            </a:endParaRPr>
          </a:p>
        </p:txBody>
      </p:sp>
    </p:spTree>
    <p:extLst>
      <p:ext uri="{BB962C8B-B14F-4D97-AF65-F5344CB8AC3E}">
        <p14:creationId xmlns:p14="http://schemas.microsoft.com/office/powerpoint/2010/main" val="2818230331"/>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hf hdr="0" ftr="0" dt="0"/>
  <p:txStyles>
    <p:titleStyle>
      <a:lvl1pPr algn="l" rtl="0" eaLnBrk="0" fontAlgn="base" hangingPunct="0">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400">
          <a:solidFill>
            <a:srgbClr val="6A737B"/>
          </a:solidFill>
          <a:latin typeface="Arial" charset="0"/>
          <a:cs typeface="Arial" charset="0"/>
        </a:defRPr>
      </a:lvl2pPr>
      <a:lvl3pPr algn="l" rtl="0" eaLnBrk="0" fontAlgn="base" hangingPunct="0">
        <a:spcBef>
          <a:spcPct val="0"/>
        </a:spcBef>
        <a:spcAft>
          <a:spcPct val="0"/>
        </a:spcAft>
        <a:defRPr sz="4400">
          <a:solidFill>
            <a:srgbClr val="6A737B"/>
          </a:solidFill>
          <a:latin typeface="Arial" charset="0"/>
          <a:cs typeface="Arial" charset="0"/>
        </a:defRPr>
      </a:lvl3pPr>
      <a:lvl4pPr algn="l" rtl="0" eaLnBrk="0" fontAlgn="base" hangingPunct="0">
        <a:spcBef>
          <a:spcPct val="0"/>
        </a:spcBef>
        <a:spcAft>
          <a:spcPct val="0"/>
        </a:spcAft>
        <a:defRPr sz="4400">
          <a:solidFill>
            <a:srgbClr val="6A737B"/>
          </a:solidFill>
          <a:latin typeface="Arial" charset="0"/>
          <a:cs typeface="Arial" charset="0"/>
        </a:defRPr>
      </a:lvl4pPr>
      <a:lvl5pPr algn="l" rtl="0" eaLnBrk="0" fontAlgn="base" hangingPunct="0">
        <a:spcBef>
          <a:spcPct val="0"/>
        </a:spcBef>
        <a:spcAft>
          <a:spcPct val="0"/>
        </a:spcAft>
        <a:defRPr sz="4400">
          <a:solidFill>
            <a:srgbClr val="6A737B"/>
          </a:solidFill>
          <a:latin typeface="Arial" charset="0"/>
          <a:cs typeface="Arial" charset="0"/>
        </a:defRPr>
      </a:lvl5pPr>
      <a:lvl6pPr marL="457200" algn="l" rtl="0" fontAlgn="base">
        <a:spcBef>
          <a:spcPct val="0"/>
        </a:spcBef>
        <a:spcAft>
          <a:spcPct val="0"/>
        </a:spcAft>
        <a:defRPr sz="4400">
          <a:solidFill>
            <a:srgbClr val="6A737B"/>
          </a:solidFill>
          <a:latin typeface="Arial" charset="0"/>
          <a:cs typeface="Arial" charset="0"/>
        </a:defRPr>
      </a:lvl6pPr>
      <a:lvl7pPr marL="914400" algn="l" rtl="0" fontAlgn="base">
        <a:spcBef>
          <a:spcPct val="0"/>
        </a:spcBef>
        <a:spcAft>
          <a:spcPct val="0"/>
        </a:spcAft>
        <a:defRPr sz="4400">
          <a:solidFill>
            <a:srgbClr val="6A737B"/>
          </a:solidFill>
          <a:latin typeface="Arial" charset="0"/>
          <a:cs typeface="Arial" charset="0"/>
        </a:defRPr>
      </a:lvl7pPr>
      <a:lvl8pPr marL="1371600" algn="l" rtl="0" fontAlgn="base">
        <a:spcBef>
          <a:spcPct val="0"/>
        </a:spcBef>
        <a:spcAft>
          <a:spcPct val="0"/>
        </a:spcAft>
        <a:defRPr sz="4400">
          <a:solidFill>
            <a:srgbClr val="6A737B"/>
          </a:solidFill>
          <a:latin typeface="Arial" charset="0"/>
          <a:cs typeface="Arial" charset="0"/>
        </a:defRPr>
      </a:lvl8pPr>
      <a:lvl9pPr marL="1828800" algn="l" rtl="0" fontAlgn="base">
        <a:spcBef>
          <a:spcPct val="0"/>
        </a:spcBef>
        <a:spcAft>
          <a:spcPct val="0"/>
        </a:spcAft>
        <a:defRPr sz="4400">
          <a:solidFill>
            <a:srgbClr val="6A737B"/>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40.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3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3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3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1.png"/><Relationship Id="rId7"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36.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3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3" Type="http://schemas.openxmlformats.org/officeDocument/2006/relationships/hyperlink" Target="tel:+18664158690" TargetMode="External"/><Relationship Id="rId2" Type="http://schemas.openxmlformats.org/officeDocument/2006/relationships/image" Target="../media/image44.png"/><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40.xml"/><Relationship Id="rId4" Type="http://schemas.openxmlformats.org/officeDocument/2006/relationships/image" Target="../media/image48.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40.xml"/><Relationship Id="rId4" Type="http://schemas.openxmlformats.org/officeDocument/2006/relationships/image" Target="../media/image49.jp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6.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36.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AA15626-B81F-4245-92E7-9892537DC02F}"/>
              </a:ext>
            </a:extLst>
          </p:cNvPr>
          <p:cNvSpPr>
            <a:spLocks noGrp="1"/>
          </p:cNvSpPr>
          <p:nvPr>
            <p:ph type="subTitle" idx="1"/>
          </p:nvPr>
        </p:nvSpPr>
        <p:spPr/>
        <p:txBody>
          <a:bodyPr>
            <a:normAutofit lnSpcReduction="10000"/>
          </a:bodyPr>
          <a:lstStyle/>
          <a:p>
            <a:r>
              <a:rPr lang="en-US" dirty="0" smtClean="0"/>
              <a:t>Alberta Occupational Health and Safety</a:t>
            </a:r>
            <a:endParaRPr lang="en-US" dirty="0"/>
          </a:p>
        </p:txBody>
      </p:sp>
      <p:sp>
        <p:nvSpPr>
          <p:cNvPr id="3" name="Text Placeholder 2">
            <a:extLst>
              <a:ext uri="{FF2B5EF4-FFF2-40B4-BE49-F238E27FC236}">
                <a16:creationId xmlns:a16="http://schemas.microsoft.com/office/drawing/2014/main" id="{86FBFBF5-861A-DA4C-9417-36B30D9E0567}"/>
              </a:ext>
            </a:extLst>
          </p:cNvPr>
          <p:cNvSpPr>
            <a:spLocks noGrp="1"/>
          </p:cNvSpPr>
          <p:nvPr>
            <p:ph type="body" sz="quarter" idx="12"/>
          </p:nvPr>
        </p:nvSpPr>
        <p:spPr/>
        <p:txBody>
          <a:bodyPr/>
          <a:lstStyle/>
          <a:p>
            <a:endParaRPr lang="en-US" dirty="0"/>
          </a:p>
        </p:txBody>
      </p:sp>
      <p:sp>
        <p:nvSpPr>
          <p:cNvPr id="4" name="Title 3">
            <a:extLst>
              <a:ext uri="{FF2B5EF4-FFF2-40B4-BE49-F238E27FC236}">
                <a16:creationId xmlns:a16="http://schemas.microsoft.com/office/drawing/2014/main" id="{04266AA2-AEFF-B04C-97C3-7CBA51385A93}"/>
              </a:ext>
            </a:extLst>
          </p:cNvPr>
          <p:cNvSpPr>
            <a:spLocks noGrp="1"/>
          </p:cNvSpPr>
          <p:nvPr>
            <p:ph type="ctrTitle"/>
          </p:nvPr>
        </p:nvSpPr>
        <p:spPr>
          <a:xfrm>
            <a:off x="395536" y="710199"/>
            <a:ext cx="5616624" cy="1535074"/>
          </a:xfrm>
        </p:spPr>
        <p:txBody>
          <a:bodyPr/>
          <a:lstStyle/>
          <a:p>
            <a:r>
              <a:rPr lang="en-CA" sz="3200" i="1" dirty="0" smtClean="0"/>
              <a:t>Miyo </a:t>
            </a:r>
            <a:r>
              <a:rPr lang="en-CA" sz="3200" i="1" dirty="0" err="1" smtClean="0"/>
              <a:t>pimatisiwin</a:t>
            </a:r>
            <a:r>
              <a:rPr lang="en-CA" sz="3200" i="1" smtClean="0"/>
              <a:t>: </a:t>
            </a:r>
            <a:r>
              <a:rPr lang="en-CA" sz="3200" dirty="0" smtClean="0"/>
              <a:t>Indigenous workers’ guide to workplace health and safety </a:t>
            </a:r>
            <a:endParaRPr lang="en-US" sz="3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2949" y="1737094"/>
            <a:ext cx="1433523" cy="143352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2271" y="3186286"/>
            <a:ext cx="1408669" cy="137713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20781" y="282534"/>
            <a:ext cx="1440160" cy="1433523"/>
          </a:xfrm>
          <a:prstGeom prst="rect">
            <a:avLst/>
          </a:prstGeom>
        </p:spPr>
      </p:pic>
    </p:spTree>
    <p:custDataLst>
      <p:tags r:id="rId1"/>
    </p:custDataLst>
    <p:extLst>
      <p:ext uri="{BB962C8B-B14F-4D97-AF65-F5344CB8AC3E}">
        <p14:creationId xmlns:p14="http://schemas.microsoft.com/office/powerpoint/2010/main" val="542293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7061FF-74AE-E34D-A4BE-C6A553A80BB3}"/>
              </a:ext>
            </a:extLst>
          </p:cNvPr>
          <p:cNvSpPr>
            <a:spLocks noGrp="1"/>
          </p:cNvSpPr>
          <p:nvPr>
            <p:ph idx="1"/>
          </p:nvPr>
        </p:nvSpPr>
        <p:spPr>
          <a:xfrm>
            <a:off x="755576" y="1504950"/>
            <a:ext cx="7632848" cy="3227040"/>
          </a:xfrm>
        </p:spPr>
        <p:txBody>
          <a:bodyPr/>
          <a:lstStyle/>
          <a:p>
            <a:r>
              <a:rPr lang="en-CA" dirty="0" smtClean="0"/>
              <a:t>In Alberta, the </a:t>
            </a:r>
            <a:r>
              <a:rPr lang="en-CA" i="1" dirty="0" smtClean="0"/>
              <a:t>OHS Act </a:t>
            </a:r>
            <a:r>
              <a:rPr lang="en-CA" dirty="0" smtClean="0"/>
              <a:t>sets general rules to protect and promote the health and safety of workers. </a:t>
            </a:r>
            <a:endParaRPr lang="en-CA" dirty="0"/>
          </a:p>
          <a:p>
            <a:r>
              <a:rPr lang="en-CA" dirty="0" smtClean="0"/>
              <a:t>The OHS Code specifies detailed technical standards and health and safety rules. </a:t>
            </a:r>
          </a:p>
          <a:p>
            <a:r>
              <a:rPr lang="en-CA" dirty="0" smtClean="0"/>
              <a:t>The </a:t>
            </a:r>
            <a:r>
              <a:rPr lang="en-CA" dirty="0"/>
              <a:t>legislation gives the government authority to </a:t>
            </a:r>
            <a:r>
              <a:rPr lang="en-CA" b="1" dirty="0" smtClean="0"/>
              <a:t>enforce</a:t>
            </a:r>
            <a:r>
              <a:rPr lang="en-CA" dirty="0" smtClean="0"/>
              <a:t> those rules.</a:t>
            </a:r>
          </a:p>
          <a:p>
            <a:pPr marL="457200" lvl="1" indent="0">
              <a:buNone/>
            </a:pPr>
            <a:endParaRPr lang="en-CA" dirty="0">
              <a:solidFill>
                <a:srgbClr val="36424A"/>
              </a:solidFill>
            </a:endParaRPr>
          </a:p>
        </p:txBody>
      </p:sp>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p:txBody>
          <a:bodyPr/>
          <a:lstStyle/>
          <a:p>
            <a:r>
              <a:rPr lang="en-CA" dirty="0" smtClean="0"/>
              <a:t>OHS legislation</a:t>
            </a:r>
            <a:endParaRPr lang="en-US" dirty="0"/>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p:txBody>
          <a:bodyPr/>
          <a:lstStyle/>
          <a:p>
            <a:fld id="{3A2281A5-0AAD-5C43-9874-F8F3A9F5B29A}" type="slidenum">
              <a:rPr lang="en-US" smtClean="0"/>
              <a:pPr/>
              <a:t>10</a:t>
            </a:fld>
            <a:endParaRPr lang="en-US" dirty="0"/>
          </a:p>
        </p:txBody>
      </p:sp>
    </p:spTree>
    <p:extLst>
      <p:ext uri="{BB962C8B-B14F-4D97-AF65-F5344CB8AC3E}">
        <p14:creationId xmlns:p14="http://schemas.microsoft.com/office/powerpoint/2010/main" val="3571437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7061FF-74AE-E34D-A4BE-C6A553A80BB3}"/>
              </a:ext>
            </a:extLst>
          </p:cNvPr>
          <p:cNvSpPr>
            <a:spLocks noGrp="1"/>
          </p:cNvSpPr>
          <p:nvPr>
            <p:ph idx="1"/>
          </p:nvPr>
        </p:nvSpPr>
        <p:spPr>
          <a:xfrm>
            <a:off x="755576" y="1563638"/>
            <a:ext cx="7632848" cy="2859527"/>
          </a:xfrm>
        </p:spPr>
        <p:txBody>
          <a:bodyPr/>
          <a:lstStyle/>
          <a:p>
            <a:r>
              <a:rPr lang="en-CA" dirty="0"/>
              <a:t>OHS legislation </a:t>
            </a:r>
            <a:r>
              <a:rPr lang="en-CA" dirty="0" smtClean="0"/>
              <a:t>helps </a:t>
            </a:r>
            <a:r>
              <a:rPr lang="en-CA" b="1" dirty="0" smtClean="0"/>
              <a:t>prevent</a:t>
            </a:r>
            <a:r>
              <a:rPr lang="en-CA" dirty="0" smtClean="0"/>
              <a:t> workplace incidents, injuries and illnesses.</a:t>
            </a:r>
          </a:p>
          <a:p>
            <a:r>
              <a:rPr lang="en-CA" dirty="0" smtClean="0"/>
              <a:t>OHS law </a:t>
            </a:r>
            <a:r>
              <a:rPr lang="en-CA" dirty="0"/>
              <a:t>outlines:</a:t>
            </a:r>
            <a:endParaRPr lang="en-CA" i="1" dirty="0"/>
          </a:p>
          <a:p>
            <a:pPr lvl="1"/>
            <a:r>
              <a:rPr lang="en-US" dirty="0"/>
              <a:t>y</a:t>
            </a:r>
            <a:r>
              <a:rPr lang="en-US" dirty="0" smtClean="0"/>
              <a:t>our worker </a:t>
            </a:r>
            <a:r>
              <a:rPr lang="en-US" b="1" dirty="0" smtClean="0"/>
              <a:t>rights</a:t>
            </a:r>
            <a:r>
              <a:rPr lang="en-US" dirty="0" smtClean="0"/>
              <a:t>.</a:t>
            </a:r>
          </a:p>
          <a:p>
            <a:pPr lvl="1"/>
            <a:r>
              <a:rPr lang="en-US" dirty="0"/>
              <a:t>y</a:t>
            </a:r>
            <a:r>
              <a:rPr lang="en-US" dirty="0" smtClean="0"/>
              <a:t>our</a:t>
            </a:r>
            <a:r>
              <a:rPr lang="en-US" b="1" dirty="0" smtClean="0"/>
              <a:t> responsibilities</a:t>
            </a:r>
            <a:r>
              <a:rPr lang="en-US" dirty="0" smtClean="0"/>
              <a:t>. </a:t>
            </a:r>
          </a:p>
          <a:p>
            <a:pPr lvl="1"/>
            <a:r>
              <a:rPr lang="en-US" dirty="0" smtClean="0"/>
              <a:t>the </a:t>
            </a:r>
            <a:r>
              <a:rPr lang="en-US" dirty="0"/>
              <a:t>responsibilities of your employer and others at the </a:t>
            </a:r>
            <a:r>
              <a:rPr lang="en-US" dirty="0" smtClean="0"/>
              <a:t>work site.</a:t>
            </a:r>
          </a:p>
          <a:p>
            <a:pPr marL="457200" lvl="1" indent="0">
              <a:buNone/>
            </a:pPr>
            <a:endParaRPr lang="en-US" dirty="0" smtClean="0"/>
          </a:p>
          <a:p>
            <a:pPr lvl="1"/>
            <a:endParaRPr lang="en-US" dirty="0" smtClean="0"/>
          </a:p>
          <a:p>
            <a:pPr lvl="1"/>
            <a:endParaRPr lang="en-US" dirty="0"/>
          </a:p>
          <a:p>
            <a:pPr marL="0" indent="0">
              <a:buNone/>
            </a:pPr>
            <a:endParaRPr lang="en-CA" dirty="0" smtClean="0"/>
          </a:p>
        </p:txBody>
      </p:sp>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p:txBody>
          <a:bodyPr/>
          <a:lstStyle/>
          <a:p>
            <a:r>
              <a:rPr lang="en-CA" dirty="0" smtClean="0"/>
              <a:t>OHS legislation continued</a:t>
            </a:r>
            <a:endParaRPr lang="en-US" dirty="0"/>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srgbClr val="5F6A72"/>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11</a:t>
            </a:fld>
            <a:endParaRPr kumimoji="0" lang="en-US" sz="1300" b="0" i="0" u="none" strike="noStrike" kern="1200" cap="none" spc="0" normalizeH="0" baseline="0" noProof="0">
              <a:ln>
                <a:noFill/>
              </a:ln>
              <a:solidFill>
                <a:srgbClr val="5F6A7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02155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7061FF-74AE-E34D-A4BE-C6A553A80BB3}"/>
              </a:ext>
            </a:extLst>
          </p:cNvPr>
          <p:cNvSpPr>
            <a:spLocks noGrp="1"/>
          </p:cNvSpPr>
          <p:nvPr>
            <p:ph idx="1"/>
          </p:nvPr>
        </p:nvSpPr>
        <p:spPr>
          <a:xfrm>
            <a:off x="760748" y="1504950"/>
            <a:ext cx="7632848" cy="3227040"/>
          </a:xfrm>
        </p:spPr>
        <p:txBody>
          <a:bodyPr/>
          <a:lstStyle/>
          <a:p>
            <a:r>
              <a:rPr lang="en-CA" dirty="0" smtClean="0"/>
              <a:t>The </a:t>
            </a:r>
            <a:r>
              <a:rPr lang="en-CA" i="1" dirty="0" smtClean="0"/>
              <a:t>OHS Act </a:t>
            </a:r>
            <a:r>
              <a:rPr lang="en-CA" b="1" dirty="0" smtClean="0"/>
              <a:t>applies</a:t>
            </a:r>
            <a:r>
              <a:rPr lang="en-CA" dirty="0" smtClean="0"/>
              <a:t> to most workers in Alberta</a:t>
            </a:r>
            <a:r>
              <a:rPr lang="en-CA" dirty="0" smtClean="0">
                <a:solidFill>
                  <a:srgbClr val="36424A"/>
                </a:solidFill>
              </a:rPr>
              <a:t>.</a:t>
            </a:r>
            <a:endParaRPr lang="en-CA" dirty="0" smtClean="0"/>
          </a:p>
          <a:p>
            <a:r>
              <a:rPr lang="en-CA" dirty="0" smtClean="0"/>
              <a:t>The </a:t>
            </a:r>
            <a:r>
              <a:rPr lang="en-CA" i="1" dirty="0" smtClean="0"/>
              <a:t>Canada Labour Code </a:t>
            </a:r>
            <a:r>
              <a:rPr lang="en-CA" dirty="0" smtClean="0"/>
              <a:t>protects those working in a federally regulated workplace.</a:t>
            </a:r>
          </a:p>
          <a:p>
            <a:pPr lvl="1"/>
            <a:endParaRPr lang="en-CA" dirty="0" smtClean="0"/>
          </a:p>
          <a:p>
            <a:pPr marL="0" indent="0">
              <a:buNone/>
            </a:pPr>
            <a:endParaRPr lang="en-US" dirty="0" smtClean="0"/>
          </a:p>
          <a:p>
            <a:pPr lvl="1"/>
            <a:endParaRPr lang="en-US" dirty="0"/>
          </a:p>
          <a:p>
            <a:pPr lvl="1"/>
            <a:endParaRPr lang="en-CA" dirty="0">
              <a:solidFill>
                <a:srgbClr val="36424A"/>
              </a:solidFill>
            </a:endParaRPr>
          </a:p>
        </p:txBody>
      </p:sp>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p:txBody>
          <a:bodyPr/>
          <a:lstStyle/>
          <a:p>
            <a:r>
              <a:rPr lang="en-CA" dirty="0" smtClean="0"/>
              <a:t>Does the OHS Act apply to me?</a:t>
            </a:r>
            <a:endParaRPr lang="en-US" dirty="0"/>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p:txBody>
          <a:bodyPr/>
          <a:lstStyle/>
          <a:p>
            <a:fld id="{3A2281A5-0AAD-5C43-9874-F8F3A9F5B29A}" type="slidenum">
              <a:rPr lang="en-US" smtClean="0"/>
              <a:pPr/>
              <a:t>12</a:t>
            </a:fld>
            <a:endParaRPr lang="en-US" dirty="0"/>
          </a:p>
        </p:txBody>
      </p:sp>
    </p:spTree>
    <p:extLst>
      <p:ext uri="{BB962C8B-B14F-4D97-AF65-F5344CB8AC3E}">
        <p14:creationId xmlns:p14="http://schemas.microsoft.com/office/powerpoint/2010/main" val="36114192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US"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Content Placeholder 6"/>
          <p:cNvPicPr>
            <a:picLocks noGrp="1" noChangeAspect="1"/>
          </p:cNvPicPr>
          <p:nvPr>
            <p:ph idx="1"/>
          </p:nvPr>
        </p:nvPicPr>
        <p:blipFill>
          <a:blip r:embed="rId2"/>
          <a:stretch>
            <a:fillRect/>
          </a:stretch>
        </p:blipFill>
        <p:spPr>
          <a:xfrm>
            <a:off x="2411760" y="47054"/>
            <a:ext cx="4156454" cy="3820840"/>
          </a:xfrm>
          <a:prstGeom prst="rect">
            <a:avLst/>
          </a:prstGeom>
        </p:spPr>
      </p:pic>
      <p:sp>
        <p:nvSpPr>
          <p:cNvPr id="8" name="TextBox 7"/>
          <p:cNvSpPr txBox="1"/>
          <p:nvPr/>
        </p:nvSpPr>
        <p:spPr>
          <a:xfrm>
            <a:off x="1259632" y="3867894"/>
            <a:ext cx="6336704"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36424A"/>
                </a:solidFill>
                <a:effectLst/>
                <a:uLnTx/>
                <a:uFillTx/>
                <a:latin typeface="Calibri" pitchFamily="34" charset="0"/>
                <a:ea typeface="+mn-ea"/>
                <a:cs typeface="Arial" charset="0"/>
              </a:rPr>
              <a:t>North American Occupational Safety and Health (NAOSH) </a:t>
            </a:r>
            <a:r>
              <a:rPr kumimoji="0" lang="en-US" sz="1800" b="0" i="0" u="none" strike="noStrike" kern="1200" cap="none" spc="0" normalizeH="0" baseline="0" noProof="0" dirty="0" smtClean="0">
                <a:ln>
                  <a:noFill/>
                </a:ln>
                <a:solidFill>
                  <a:srgbClr val="36424A"/>
                </a:solidFill>
                <a:effectLst/>
                <a:uLnTx/>
                <a:uFillTx/>
                <a:latin typeface="Calibri" pitchFamily="34" charset="0"/>
                <a:ea typeface="+mn-ea"/>
                <a:cs typeface="Arial" charset="0"/>
              </a:rPr>
              <a:t>week</a:t>
            </a:r>
            <a:endParaRPr kumimoji="0" lang="en-US" sz="1800" b="0" i="0" u="none" strike="noStrike" kern="1200" cap="none" spc="0" normalizeH="0" baseline="0" noProof="0" dirty="0">
              <a:ln>
                <a:noFill/>
              </a:ln>
              <a:solidFill>
                <a:srgbClr val="36424A"/>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4107528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14</a:t>
            </a:fld>
            <a:endParaRPr kumimoji="0" lang="en-US"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770" t="3413" r="5308" b="4447"/>
          <a:stretch/>
        </p:blipFill>
        <p:spPr>
          <a:xfrm>
            <a:off x="2339752" y="297290"/>
            <a:ext cx="4395835" cy="4434700"/>
          </a:xfrm>
          <a:prstGeom prst="ellipse">
            <a:avLst/>
          </a:prstGeom>
        </p:spPr>
      </p:pic>
    </p:spTree>
    <p:extLst>
      <p:ext uri="{BB962C8B-B14F-4D97-AF65-F5344CB8AC3E}">
        <p14:creationId xmlns:p14="http://schemas.microsoft.com/office/powerpoint/2010/main" val="966140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869B029-114C-C741-9A17-79CC76323D74}"/>
              </a:ext>
            </a:extLst>
          </p:cNvPr>
          <p:cNvSpPr>
            <a:spLocks noGrp="1"/>
          </p:cNvSpPr>
          <p:nvPr>
            <p:ph type="subTitle" idx="1"/>
          </p:nvPr>
        </p:nvSpPr>
        <p:spPr/>
        <p:txBody>
          <a:bodyPr/>
          <a:lstStyle/>
          <a:p>
            <a:r>
              <a:rPr lang="en-US" dirty="0" smtClean="0"/>
              <a:t>A safe and healthy workplace is everyone’s responsibility </a:t>
            </a:r>
            <a:endParaRPr lang="en-US" dirty="0"/>
          </a:p>
        </p:txBody>
      </p:sp>
      <p:sp>
        <p:nvSpPr>
          <p:cNvPr id="3" name="Slide Number Placeholder 2">
            <a:extLst>
              <a:ext uri="{FF2B5EF4-FFF2-40B4-BE49-F238E27FC236}">
                <a16:creationId xmlns:a16="http://schemas.microsoft.com/office/drawing/2014/main" id="{421F4D89-B844-2445-90E2-E98A119D0F7C}"/>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srgbClr val="5F6A72"/>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15</a:t>
            </a:fld>
            <a:endParaRPr kumimoji="0" lang="en-US" sz="1300" b="0" i="0" u="none" strike="noStrike" kern="1200" cap="none" spc="0" normalizeH="0" baseline="0" noProof="0">
              <a:ln>
                <a:noFill/>
              </a:ln>
              <a:solidFill>
                <a:srgbClr val="5F6A7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097292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p:txBody>
          <a:bodyPr/>
          <a:lstStyle/>
          <a:p>
            <a:r>
              <a:rPr lang="en-CA" dirty="0" smtClean="0"/>
              <a:t>Work site parties and responsibilities</a:t>
            </a:r>
            <a:endParaRPr lang="en-US" dirty="0"/>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srgbClr val="5F6A72"/>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16</a:t>
            </a:fld>
            <a:endParaRPr kumimoji="0" lang="en-US" sz="1300" b="0" i="0" u="none" strike="noStrike" kern="1200" cap="none" spc="0" normalizeH="0" baseline="0" noProof="0" dirty="0">
              <a:ln>
                <a:noFill/>
              </a:ln>
              <a:solidFill>
                <a:srgbClr val="5F6A72"/>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5559" y="1399552"/>
            <a:ext cx="2943225" cy="2943225"/>
          </a:xfrm>
          <a:prstGeom prst="rect">
            <a:avLst/>
          </a:prstGeom>
        </p:spPr>
      </p:pic>
    </p:spTree>
    <p:extLst>
      <p:ext uri="{BB962C8B-B14F-4D97-AF65-F5344CB8AC3E}">
        <p14:creationId xmlns:p14="http://schemas.microsoft.com/office/powerpoint/2010/main" val="2362761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7061FF-74AE-E34D-A4BE-C6A553A80BB3}"/>
              </a:ext>
            </a:extLst>
          </p:cNvPr>
          <p:cNvSpPr>
            <a:spLocks noGrp="1"/>
          </p:cNvSpPr>
          <p:nvPr>
            <p:ph idx="1"/>
          </p:nvPr>
        </p:nvSpPr>
        <p:spPr>
          <a:xfrm>
            <a:off x="238944" y="1187525"/>
            <a:ext cx="8676456" cy="3544465"/>
          </a:xfrm>
        </p:spPr>
        <p:txBody>
          <a:bodyPr/>
          <a:lstStyle/>
          <a:p>
            <a:r>
              <a:rPr lang="en-CA" sz="1800" dirty="0" smtClean="0">
                <a:solidFill>
                  <a:srgbClr val="36424A"/>
                </a:solidFill>
              </a:rPr>
              <a:t>Protecting yourself, coworkers and others at the work site.</a:t>
            </a:r>
          </a:p>
          <a:p>
            <a:r>
              <a:rPr lang="en-CA" sz="1800" dirty="0">
                <a:solidFill>
                  <a:srgbClr val="36424A"/>
                </a:solidFill>
              </a:rPr>
              <a:t>A</a:t>
            </a:r>
            <a:r>
              <a:rPr lang="en-CA" sz="1800" dirty="0" smtClean="0">
                <a:solidFill>
                  <a:srgbClr val="36424A"/>
                </a:solidFill>
              </a:rPr>
              <a:t>sking for training if you do not know how to do something.</a:t>
            </a:r>
          </a:p>
          <a:p>
            <a:r>
              <a:rPr lang="en-CA" sz="1800" dirty="0" smtClean="0">
                <a:solidFill>
                  <a:srgbClr val="36424A"/>
                </a:solidFill>
              </a:rPr>
              <a:t>Immediately reporting danger or unsafe working conditions to your supervisor or employer.</a:t>
            </a:r>
          </a:p>
          <a:p>
            <a:r>
              <a:rPr lang="en-CA" sz="1800" dirty="0">
                <a:solidFill>
                  <a:srgbClr val="36424A"/>
                </a:solidFill>
              </a:rPr>
              <a:t>C</a:t>
            </a:r>
            <a:r>
              <a:rPr lang="en-CA" sz="1800" dirty="0" smtClean="0">
                <a:solidFill>
                  <a:srgbClr val="36424A"/>
                </a:solidFill>
              </a:rPr>
              <a:t>orrect usage and wear of personal protective equipment (PPE).</a:t>
            </a:r>
          </a:p>
          <a:p>
            <a:r>
              <a:rPr lang="en-CA" sz="1800" dirty="0">
                <a:solidFill>
                  <a:srgbClr val="36424A"/>
                </a:solidFill>
              </a:rPr>
              <a:t>N</a:t>
            </a:r>
            <a:r>
              <a:rPr lang="en-CA" sz="1800" dirty="0" smtClean="0">
                <a:solidFill>
                  <a:srgbClr val="36424A"/>
                </a:solidFill>
              </a:rPr>
              <a:t>ot causing or participating in harassment or violence.</a:t>
            </a:r>
          </a:p>
          <a:p>
            <a:r>
              <a:rPr lang="en-CA" sz="1800" dirty="0">
                <a:solidFill>
                  <a:srgbClr val="36424A"/>
                </a:solidFill>
              </a:rPr>
              <a:t>C</a:t>
            </a:r>
            <a:r>
              <a:rPr lang="en-CA" sz="1800" dirty="0" smtClean="0">
                <a:solidFill>
                  <a:srgbClr val="36424A"/>
                </a:solidFill>
              </a:rPr>
              <a:t>ooperating with your employer by following health and safety rules for your job.</a:t>
            </a:r>
          </a:p>
          <a:p>
            <a:r>
              <a:rPr lang="en-US" sz="1800" dirty="0" smtClean="0">
                <a:solidFill>
                  <a:srgbClr val="36424A"/>
                </a:solidFill>
              </a:rPr>
              <a:t>Telling your supervisor or employer if you have an issue that could affect your ability to work safely. </a:t>
            </a:r>
          </a:p>
          <a:p>
            <a:r>
              <a:rPr lang="en-US" sz="1800" dirty="0" smtClean="0">
                <a:solidFill>
                  <a:srgbClr val="36424A"/>
                </a:solidFill>
              </a:rPr>
              <a:t>Only doing dangerous work if you are competent to do so, or are directly supervised by a worker who is.</a:t>
            </a:r>
            <a:endParaRPr lang="en-US" sz="1800" dirty="0">
              <a:solidFill>
                <a:srgbClr val="36424A"/>
              </a:solidFill>
            </a:endParaRPr>
          </a:p>
          <a:p>
            <a:endParaRPr lang="en-CA" dirty="0"/>
          </a:p>
          <a:p>
            <a:endParaRPr lang="en-US" dirty="0"/>
          </a:p>
        </p:txBody>
      </p:sp>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a:xfrm>
            <a:off x="238944" y="441121"/>
            <a:ext cx="8219256" cy="569218"/>
          </a:xfrm>
        </p:spPr>
        <p:txBody>
          <a:bodyPr/>
          <a:lstStyle/>
          <a:p>
            <a:r>
              <a:rPr lang="en-CA" dirty="0" smtClean="0"/>
              <a:t>Worker responsibilities include</a:t>
            </a:r>
            <a:endParaRPr lang="en-US" dirty="0"/>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p:txBody>
          <a:bodyPr/>
          <a:lstStyle/>
          <a:p>
            <a:fld id="{3A2281A5-0AAD-5C43-9874-F8F3A9F5B29A}" type="slidenum">
              <a:rPr lang="en-US" smtClean="0"/>
              <a:pPr/>
              <a:t>17</a:t>
            </a:fld>
            <a:endParaRPr lang="en-US"/>
          </a:p>
        </p:txBody>
      </p:sp>
    </p:spTree>
    <p:extLst>
      <p:ext uri="{BB962C8B-B14F-4D97-AF65-F5344CB8AC3E}">
        <p14:creationId xmlns:p14="http://schemas.microsoft.com/office/powerpoint/2010/main" val="42657007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7061FF-74AE-E34D-A4BE-C6A553A80BB3}"/>
              </a:ext>
            </a:extLst>
          </p:cNvPr>
          <p:cNvSpPr>
            <a:spLocks noGrp="1"/>
          </p:cNvSpPr>
          <p:nvPr>
            <p:ph idx="1"/>
          </p:nvPr>
        </p:nvSpPr>
        <p:spPr>
          <a:xfrm>
            <a:off x="755576" y="1504950"/>
            <a:ext cx="7632848" cy="3371056"/>
          </a:xfrm>
        </p:spPr>
        <p:txBody>
          <a:bodyPr/>
          <a:lstStyle/>
          <a:p>
            <a:r>
              <a:rPr lang="en-CA" dirty="0" smtClean="0"/>
              <a:t>An employer is someone who: </a:t>
            </a:r>
          </a:p>
          <a:p>
            <a:pPr lvl="1"/>
            <a:r>
              <a:rPr lang="en-CA" dirty="0">
                <a:solidFill>
                  <a:srgbClr val="36424A"/>
                </a:solidFill>
              </a:rPr>
              <a:t>i</a:t>
            </a:r>
            <a:r>
              <a:rPr lang="en-CA" dirty="0" smtClean="0">
                <a:solidFill>
                  <a:srgbClr val="36424A"/>
                </a:solidFill>
              </a:rPr>
              <a:t>s self employed.</a:t>
            </a:r>
          </a:p>
          <a:p>
            <a:pPr lvl="1"/>
            <a:r>
              <a:rPr lang="en-CA" dirty="0">
                <a:solidFill>
                  <a:srgbClr val="36424A"/>
                </a:solidFill>
              </a:rPr>
              <a:t>e</a:t>
            </a:r>
            <a:r>
              <a:rPr lang="en-CA" dirty="0" smtClean="0">
                <a:solidFill>
                  <a:srgbClr val="36424A"/>
                </a:solidFill>
              </a:rPr>
              <a:t>mploys or engages one ore more workers. </a:t>
            </a:r>
          </a:p>
          <a:p>
            <a:pPr lvl="1"/>
            <a:r>
              <a:rPr lang="en-CA" dirty="0" smtClean="0">
                <a:solidFill>
                  <a:srgbClr val="36424A"/>
                </a:solidFill>
              </a:rPr>
              <a:t>is a designated employer representative.</a:t>
            </a:r>
          </a:p>
          <a:p>
            <a:pPr lvl="1"/>
            <a:r>
              <a:rPr lang="en-CA" dirty="0" smtClean="0">
                <a:solidFill>
                  <a:srgbClr val="36424A"/>
                </a:solidFill>
              </a:rPr>
              <a:t>oversees workers’ health and safety for a corporation or employer. </a:t>
            </a:r>
            <a:endParaRPr lang="en-CA" dirty="0" smtClean="0"/>
          </a:p>
          <a:p>
            <a:endParaRPr lang="en-CA" dirty="0"/>
          </a:p>
          <a:p>
            <a:endParaRPr lang="en-US" dirty="0"/>
          </a:p>
        </p:txBody>
      </p:sp>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p:txBody>
          <a:bodyPr/>
          <a:lstStyle/>
          <a:p>
            <a:r>
              <a:rPr lang="en-CA" dirty="0" smtClean="0"/>
              <a:t>Employer definition</a:t>
            </a:r>
            <a:endParaRPr lang="en-US" dirty="0"/>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p:txBody>
          <a:bodyPr/>
          <a:lstStyle/>
          <a:p>
            <a:fld id="{3A2281A5-0AAD-5C43-9874-F8F3A9F5B29A}" type="slidenum">
              <a:rPr lang="en-US" smtClean="0"/>
              <a:pPr/>
              <a:t>18</a:t>
            </a:fld>
            <a:endParaRPr lang="en-US"/>
          </a:p>
        </p:txBody>
      </p:sp>
    </p:spTree>
    <p:extLst>
      <p:ext uri="{BB962C8B-B14F-4D97-AF65-F5344CB8AC3E}">
        <p14:creationId xmlns:p14="http://schemas.microsoft.com/office/powerpoint/2010/main" val="2851679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7061FF-74AE-E34D-A4BE-C6A553A80BB3}"/>
              </a:ext>
            </a:extLst>
          </p:cNvPr>
          <p:cNvSpPr>
            <a:spLocks noGrp="1"/>
          </p:cNvSpPr>
          <p:nvPr>
            <p:ph idx="1"/>
          </p:nvPr>
        </p:nvSpPr>
        <p:spPr>
          <a:xfrm>
            <a:off x="755576" y="1504950"/>
            <a:ext cx="7632848" cy="3371056"/>
          </a:xfrm>
        </p:spPr>
        <p:txBody>
          <a:bodyPr/>
          <a:lstStyle/>
          <a:p>
            <a:r>
              <a:rPr lang="en-CA" dirty="0" smtClean="0"/>
              <a:t>A supervisor is someone who: </a:t>
            </a:r>
          </a:p>
          <a:p>
            <a:pPr lvl="1"/>
            <a:r>
              <a:rPr lang="en-CA" dirty="0">
                <a:solidFill>
                  <a:srgbClr val="36424A"/>
                </a:solidFill>
              </a:rPr>
              <a:t>h</a:t>
            </a:r>
            <a:r>
              <a:rPr lang="en-CA" dirty="0" smtClean="0">
                <a:solidFill>
                  <a:srgbClr val="36424A"/>
                </a:solidFill>
              </a:rPr>
              <a:t>as charge of a work site or authority over workers. </a:t>
            </a:r>
            <a:endParaRPr lang="en-CA" dirty="0"/>
          </a:p>
          <a:p>
            <a:endParaRPr lang="en-US" dirty="0"/>
          </a:p>
        </p:txBody>
      </p:sp>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p:txBody>
          <a:bodyPr/>
          <a:lstStyle/>
          <a:p>
            <a:r>
              <a:rPr lang="en-CA" dirty="0" smtClean="0"/>
              <a:t>Supervisor definition</a:t>
            </a:r>
            <a:endParaRPr lang="en-US" dirty="0"/>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p:txBody>
          <a:bodyPr/>
          <a:lstStyle/>
          <a:p>
            <a:fld id="{3A2281A5-0AAD-5C43-9874-F8F3A9F5B29A}" type="slidenum">
              <a:rPr lang="en-US" smtClean="0"/>
              <a:pPr/>
              <a:t>19</a:t>
            </a:fld>
            <a:endParaRPr lang="en-US"/>
          </a:p>
        </p:txBody>
      </p:sp>
    </p:spTree>
    <p:extLst>
      <p:ext uri="{BB962C8B-B14F-4D97-AF65-F5344CB8AC3E}">
        <p14:creationId xmlns:p14="http://schemas.microsoft.com/office/powerpoint/2010/main" val="1443607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marR="0" indent="0" algn="ctr">
              <a:spcBef>
                <a:spcPts val="600"/>
              </a:spcBef>
              <a:spcAft>
                <a:spcPts val="0"/>
              </a:spcAft>
              <a:buNone/>
            </a:pPr>
            <a:r>
              <a:rPr lang="en-US" sz="3600" i="1" dirty="0" err="1" smtClean="0">
                <a:solidFill>
                  <a:srgbClr val="000000"/>
                </a:solidFill>
                <a:latin typeface="Calibri" panose="020F0502020204030204" pitchFamily="34" charset="0"/>
                <a:ea typeface="Calibri" panose="020F0502020204030204" pitchFamily="34" charset="0"/>
              </a:rPr>
              <a:t>Aanin</a:t>
            </a:r>
            <a:r>
              <a:rPr lang="en-US" sz="3600" dirty="0" smtClean="0">
                <a:solidFill>
                  <a:srgbClr val="000000"/>
                </a:solidFill>
                <a:latin typeface="Calibri" panose="020F0502020204030204" pitchFamily="34" charset="0"/>
                <a:ea typeface="Calibri" panose="020F0502020204030204" pitchFamily="34" charset="0"/>
              </a:rPr>
              <a:t> </a:t>
            </a:r>
            <a:r>
              <a:rPr lang="en-US" sz="3600" dirty="0">
                <a:solidFill>
                  <a:srgbClr val="000000"/>
                </a:solidFill>
                <a:latin typeface="Calibri" panose="020F0502020204030204" pitchFamily="34" charset="0"/>
                <a:ea typeface="Calibri" panose="020F0502020204030204" pitchFamily="34" charset="0"/>
              </a:rPr>
              <a:t>(</a:t>
            </a:r>
            <a:r>
              <a:rPr lang="en-US" sz="3600" dirty="0" err="1">
                <a:solidFill>
                  <a:srgbClr val="000000"/>
                </a:solidFill>
                <a:latin typeface="Calibri" panose="020F0502020204030204" pitchFamily="34" charset="0"/>
                <a:ea typeface="Calibri" panose="020F0502020204030204" pitchFamily="34" charset="0"/>
              </a:rPr>
              <a:t>Saulteaux</a:t>
            </a:r>
            <a:r>
              <a:rPr lang="en-US" sz="3600" dirty="0">
                <a:solidFill>
                  <a:srgbClr val="000000"/>
                </a:solidFill>
                <a:latin typeface="Calibri" panose="020F0502020204030204" pitchFamily="34" charset="0"/>
                <a:ea typeface="Calibri" panose="020F0502020204030204" pitchFamily="34" charset="0"/>
              </a:rPr>
              <a:t>)</a:t>
            </a:r>
          </a:p>
          <a:p>
            <a:pPr marL="0" marR="0" indent="0" algn="ctr">
              <a:spcBef>
                <a:spcPts val="600"/>
              </a:spcBef>
              <a:spcAft>
                <a:spcPts val="0"/>
              </a:spcAft>
              <a:buNone/>
            </a:pPr>
            <a:r>
              <a:rPr lang="en-US" sz="3600" i="1" dirty="0" err="1" smtClean="0">
                <a:solidFill>
                  <a:srgbClr val="000000"/>
                </a:solidFill>
                <a:latin typeface="Calibri" panose="020F0502020204030204" pitchFamily="34" charset="0"/>
                <a:ea typeface="Calibri" panose="020F0502020204030204" pitchFamily="34" charset="0"/>
              </a:rPr>
              <a:t>Tansi</a:t>
            </a:r>
            <a:r>
              <a:rPr lang="en-US" sz="3600" dirty="0" smtClean="0">
                <a:solidFill>
                  <a:srgbClr val="000000"/>
                </a:solidFill>
                <a:latin typeface="Calibri" panose="020F0502020204030204" pitchFamily="34" charset="0"/>
                <a:ea typeface="Calibri" panose="020F0502020204030204" pitchFamily="34" charset="0"/>
              </a:rPr>
              <a:t> </a:t>
            </a:r>
            <a:r>
              <a:rPr lang="en-US" sz="3600" dirty="0">
                <a:solidFill>
                  <a:srgbClr val="000000"/>
                </a:solidFill>
                <a:latin typeface="Calibri" panose="020F0502020204030204" pitchFamily="34" charset="0"/>
                <a:ea typeface="Calibri" panose="020F0502020204030204" pitchFamily="34" charset="0"/>
              </a:rPr>
              <a:t>(Cree)</a:t>
            </a:r>
          </a:p>
          <a:p>
            <a:pPr marL="0" marR="0" indent="0" algn="ctr">
              <a:spcBef>
                <a:spcPts val="600"/>
              </a:spcBef>
              <a:spcAft>
                <a:spcPts val="0"/>
              </a:spcAft>
              <a:buNone/>
            </a:pPr>
            <a:r>
              <a:rPr lang="en-US" sz="3600" i="1" dirty="0" err="1">
                <a:solidFill>
                  <a:srgbClr val="000000"/>
                </a:solidFill>
                <a:latin typeface="Calibri" panose="020F0502020204030204" pitchFamily="34" charset="0"/>
                <a:ea typeface="Calibri" panose="020F0502020204030204" pitchFamily="34" charset="0"/>
              </a:rPr>
              <a:t>Taanishi</a:t>
            </a:r>
            <a:r>
              <a:rPr lang="en-US" sz="3600" dirty="0">
                <a:solidFill>
                  <a:srgbClr val="000000"/>
                </a:solidFill>
                <a:latin typeface="Calibri" panose="020F0502020204030204" pitchFamily="34" charset="0"/>
                <a:ea typeface="Calibri" panose="020F0502020204030204" pitchFamily="34" charset="0"/>
              </a:rPr>
              <a:t> (</a:t>
            </a:r>
            <a:r>
              <a:rPr lang="en-US" sz="3600" dirty="0" err="1">
                <a:solidFill>
                  <a:srgbClr val="000000"/>
                </a:solidFill>
                <a:latin typeface="Calibri" panose="020F0502020204030204" pitchFamily="34" charset="0"/>
                <a:ea typeface="Calibri" panose="020F0502020204030204" pitchFamily="34" charset="0"/>
              </a:rPr>
              <a:t>Michif</a:t>
            </a:r>
            <a:r>
              <a:rPr lang="en-US" sz="3600" dirty="0">
                <a:solidFill>
                  <a:srgbClr val="000000"/>
                </a:solidFill>
                <a:latin typeface="Calibri" panose="020F0502020204030204" pitchFamily="34" charset="0"/>
                <a:ea typeface="Calibri" panose="020F0502020204030204" pitchFamily="34" charset="0"/>
              </a:rPr>
              <a:t>)</a:t>
            </a:r>
          </a:p>
          <a:p>
            <a:pPr marL="0" marR="0" indent="0" algn="ctr">
              <a:spcBef>
                <a:spcPts val="600"/>
              </a:spcBef>
              <a:spcAft>
                <a:spcPts val="0"/>
              </a:spcAft>
              <a:buNone/>
            </a:pPr>
            <a:r>
              <a:rPr lang="en-US" sz="3600" i="1" dirty="0">
                <a:solidFill>
                  <a:srgbClr val="000000"/>
                </a:solidFill>
                <a:latin typeface="Calibri" panose="020F0502020204030204" pitchFamily="34" charset="0"/>
                <a:ea typeface="Calibri" panose="020F0502020204030204" pitchFamily="34" charset="0"/>
              </a:rPr>
              <a:t>Oki</a:t>
            </a:r>
            <a:r>
              <a:rPr lang="en-US" sz="3600" dirty="0">
                <a:solidFill>
                  <a:srgbClr val="000000"/>
                </a:solidFill>
                <a:latin typeface="Calibri" panose="020F0502020204030204" pitchFamily="34" charset="0"/>
                <a:ea typeface="Calibri" panose="020F0502020204030204" pitchFamily="34" charset="0"/>
              </a:rPr>
              <a:t> (Blackfoot)</a:t>
            </a:r>
          </a:p>
          <a:p>
            <a:pPr marL="0" marR="0" indent="0" algn="ctr">
              <a:spcBef>
                <a:spcPts val="600"/>
              </a:spcBef>
              <a:spcAft>
                <a:spcPts val="0"/>
              </a:spcAft>
              <a:buNone/>
            </a:pPr>
            <a:r>
              <a:rPr lang="en-US" sz="3600" i="1" dirty="0">
                <a:solidFill>
                  <a:srgbClr val="000000"/>
                </a:solidFill>
                <a:latin typeface="Calibri" panose="020F0502020204030204" pitchFamily="34" charset="0"/>
                <a:ea typeface="Calibri" panose="020F0502020204030204" pitchFamily="34" charset="0"/>
              </a:rPr>
              <a:t>Aba </a:t>
            </a:r>
            <a:r>
              <a:rPr lang="en-US" sz="3600" i="1" dirty="0" err="1">
                <a:solidFill>
                  <a:srgbClr val="000000"/>
                </a:solidFill>
                <a:latin typeface="Calibri" panose="020F0502020204030204" pitchFamily="34" charset="0"/>
                <a:ea typeface="Calibri" panose="020F0502020204030204" pitchFamily="34" charset="0"/>
              </a:rPr>
              <a:t>washded</a:t>
            </a:r>
            <a:r>
              <a:rPr lang="en-US" sz="3600" i="1" dirty="0">
                <a:solidFill>
                  <a:srgbClr val="000000"/>
                </a:solidFill>
                <a:latin typeface="Calibri" panose="020F0502020204030204" pitchFamily="34" charset="0"/>
                <a:ea typeface="Calibri" panose="020F0502020204030204" pitchFamily="34" charset="0"/>
              </a:rPr>
              <a:t> </a:t>
            </a:r>
            <a:r>
              <a:rPr lang="en-US" sz="3600" dirty="0">
                <a:solidFill>
                  <a:srgbClr val="000000"/>
                </a:solidFill>
                <a:latin typeface="Calibri" panose="020F0502020204030204" pitchFamily="34" charset="0"/>
                <a:ea typeface="Calibri" panose="020F0502020204030204" pitchFamily="34" charset="0"/>
              </a:rPr>
              <a:t>(</a:t>
            </a:r>
            <a:r>
              <a:rPr lang="en-US" sz="3600" dirty="0" err="1">
                <a:solidFill>
                  <a:srgbClr val="000000"/>
                </a:solidFill>
                <a:latin typeface="Calibri" panose="020F0502020204030204" pitchFamily="34" charset="0"/>
                <a:ea typeface="Calibri" panose="020F0502020204030204" pitchFamily="34" charset="0"/>
              </a:rPr>
              <a:t>Nakota</a:t>
            </a:r>
            <a:r>
              <a:rPr lang="en-US" sz="3600" dirty="0">
                <a:solidFill>
                  <a:srgbClr val="000000"/>
                </a:solidFill>
                <a:latin typeface="Calibri" panose="020F0502020204030204" pitchFamily="34" charset="0"/>
                <a:ea typeface="Calibri" panose="020F0502020204030204" pitchFamily="34" charset="0"/>
              </a:rPr>
              <a:t>)</a:t>
            </a:r>
          </a:p>
          <a:p>
            <a:pPr marL="0" marR="0" indent="0" algn="ctr">
              <a:spcBef>
                <a:spcPts val="600"/>
              </a:spcBef>
              <a:spcAft>
                <a:spcPts val="0"/>
              </a:spcAft>
              <a:buNone/>
            </a:pPr>
            <a:r>
              <a:rPr lang="en-US" sz="3600" i="1" dirty="0">
                <a:solidFill>
                  <a:srgbClr val="000000"/>
                </a:solidFill>
                <a:latin typeface="Calibri" panose="020F0502020204030204" pitchFamily="34" charset="0"/>
                <a:ea typeface="Calibri" panose="020F0502020204030204" pitchFamily="34" charset="0"/>
              </a:rPr>
              <a:t>Je aa </a:t>
            </a:r>
            <a:r>
              <a:rPr lang="en-US" sz="3600" i="1" dirty="0" err="1">
                <a:solidFill>
                  <a:srgbClr val="000000"/>
                </a:solidFill>
                <a:latin typeface="Calibri" panose="020F0502020204030204" pitchFamily="34" charset="0"/>
                <a:ea typeface="Calibri" panose="020F0502020204030204" pitchFamily="34" charset="0"/>
              </a:rPr>
              <a:t>haanach’e</a:t>
            </a:r>
            <a:r>
              <a:rPr lang="en-US" sz="3600" i="1" dirty="0">
                <a:solidFill>
                  <a:srgbClr val="000000"/>
                </a:solidFill>
                <a:latin typeface="Calibri" panose="020F0502020204030204" pitchFamily="34" charset="0"/>
                <a:ea typeface="Calibri" panose="020F0502020204030204" pitchFamily="34" charset="0"/>
              </a:rPr>
              <a:t> </a:t>
            </a:r>
            <a:r>
              <a:rPr lang="en-US" sz="3600" dirty="0">
                <a:solidFill>
                  <a:srgbClr val="000000"/>
                </a:solidFill>
                <a:latin typeface="Calibri" panose="020F0502020204030204" pitchFamily="34" charset="0"/>
                <a:ea typeface="Calibri" panose="020F0502020204030204" pitchFamily="34" charset="0"/>
              </a:rPr>
              <a:t>(Dene)</a:t>
            </a:r>
          </a:p>
          <a:p>
            <a:pPr marL="0" indent="0" algn="ctr">
              <a:buNone/>
            </a:pPr>
            <a:endParaRPr lang="en-US" i="1" dirty="0" smtClean="0"/>
          </a:p>
        </p:txBody>
      </p:sp>
      <p:sp>
        <p:nvSpPr>
          <p:cNvPr id="3" name="Slide Number Placeholder 2"/>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srgbClr val="5F6A72"/>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en-US" sz="1300" b="0" i="0" u="none" strike="noStrike" kern="1200" cap="none" spc="0" normalizeH="0" baseline="0" noProof="0">
              <a:ln>
                <a:noFill/>
              </a:ln>
              <a:solidFill>
                <a:srgbClr val="5F6A72"/>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2805985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67544" y="1275606"/>
            <a:ext cx="3628206" cy="3456383"/>
          </a:xfrm>
        </p:spPr>
        <p:txBody>
          <a:bodyPr/>
          <a:lstStyle/>
          <a:p>
            <a:r>
              <a:rPr lang="en-CA" dirty="0" smtClean="0"/>
              <a:t>protects </a:t>
            </a:r>
            <a:r>
              <a:rPr lang="en-CA" dirty="0"/>
              <a:t>and </a:t>
            </a:r>
            <a:r>
              <a:rPr lang="en-CA" dirty="0" smtClean="0"/>
              <a:t>tells you </a:t>
            </a:r>
            <a:r>
              <a:rPr lang="en-CA" dirty="0"/>
              <a:t>about the hazards of your </a:t>
            </a:r>
            <a:r>
              <a:rPr lang="en-CA" dirty="0" smtClean="0"/>
              <a:t>job</a:t>
            </a:r>
          </a:p>
          <a:p>
            <a:r>
              <a:rPr lang="en-US" dirty="0"/>
              <a:t>ensures you are </a:t>
            </a:r>
            <a:r>
              <a:rPr lang="en-US" dirty="0" smtClean="0"/>
              <a:t>adequately trained </a:t>
            </a:r>
            <a:r>
              <a:rPr lang="en-US" dirty="0"/>
              <a:t>to do your work </a:t>
            </a:r>
            <a:r>
              <a:rPr lang="en-US" dirty="0" smtClean="0"/>
              <a:t>safely</a:t>
            </a:r>
          </a:p>
          <a:p>
            <a:r>
              <a:rPr lang="en-CA" dirty="0" smtClean="0"/>
              <a:t>protects </a:t>
            </a:r>
            <a:r>
              <a:rPr lang="en-CA" dirty="0"/>
              <a:t>you from workplace harassment and </a:t>
            </a:r>
            <a:r>
              <a:rPr lang="en-CA" dirty="0" smtClean="0"/>
              <a:t>violence</a:t>
            </a:r>
          </a:p>
          <a:p>
            <a:r>
              <a:rPr lang="en-CA" dirty="0" smtClean="0"/>
              <a:t>provides </a:t>
            </a:r>
            <a:r>
              <a:rPr lang="en-CA" dirty="0"/>
              <a:t>knowledgeable and qualified </a:t>
            </a:r>
            <a:r>
              <a:rPr lang="en-CA" dirty="0" smtClean="0"/>
              <a:t>supervision</a:t>
            </a:r>
          </a:p>
          <a:p>
            <a:r>
              <a:rPr lang="en-CA" dirty="0" smtClean="0"/>
              <a:t>resolves </a:t>
            </a:r>
            <a:r>
              <a:rPr lang="en-CA" dirty="0"/>
              <a:t>health and safety concerns in a timely manner</a:t>
            </a:r>
          </a:p>
          <a:p>
            <a:endParaRPr lang="en-US" dirty="0"/>
          </a:p>
        </p:txBody>
      </p:sp>
      <p:sp>
        <p:nvSpPr>
          <p:cNvPr id="3" name="Content Placeholder 2"/>
          <p:cNvSpPr>
            <a:spLocks noGrp="1"/>
          </p:cNvSpPr>
          <p:nvPr>
            <p:ph sz="half" idx="2"/>
          </p:nvPr>
        </p:nvSpPr>
        <p:spPr>
          <a:xfrm>
            <a:off x="5039544" y="1275607"/>
            <a:ext cx="3628206" cy="3168352"/>
          </a:xfrm>
        </p:spPr>
        <p:txBody>
          <a:bodyPr/>
          <a:lstStyle/>
          <a:p>
            <a:pPr lvl="0"/>
            <a:r>
              <a:rPr lang="en-US" dirty="0" smtClean="0"/>
              <a:t>makes </a:t>
            </a:r>
            <a:r>
              <a:rPr lang="en-US" dirty="0"/>
              <a:t>sure you do your work safely and follow all health and safety rules </a:t>
            </a:r>
            <a:endParaRPr lang="en-US" dirty="0" smtClean="0"/>
          </a:p>
          <a:p>
            <a:pPr lvl="0"/>
            <a:r>
              <a:rPr lang="en-US" dirty="0" smtClean="0"/>
              <a:t>their workers aren’t subject to and don’t participate in violence or harassment </a:t>
            </a:r>
          </a:p>
          <a:p>
            <a:pPr lvl="0"/>
            <a:r>
              <a:rPr lang="en-US" dirty="0"/>
              <a:t>e</a:t>
            </a:r>
            <a:r>
              <a:rPr lang="en-US" dirty="0" smtClean="0"/>
              <a:t>nsures you know the hazards of your work area </a:t>
            </a:r>
          </a:p>
          <a:p>
            <a:pPr lvl="0"/>
            <a:r>
              <a:rPr lang="en-US" dirty="0" smtClean="0"/>
              <a:t>reports </a:t>
            </a:r>
            <a:r>
              <a:rPr lang="en-US" dirty="0"/>
              <a:t>all health and safety concerns to the right people</a:t>
            </a:r>
          </a:p>
          <a:p>
            <a:pPr lvl="1"/>
            <a:endParaRPr lang="en-US" dirty="0"/>
          </a:p>
        </p:txBody>
      </p:sp>
      <p:sp>
        <p:nvSpPr>
          <p:cNvPr id="4" name="Title 3"/>
          <p:cNvSpPr>
            <a:spLocks noGrp="1"/>
          </p:cNvSpPr>
          <p:nvPr>
            <p:ph type="title"/>
          </p:nvPr>
        </p:nvSpPr>
        <p:spPr>
          <a:xfrm>
            <a:off x="4891175" y="267494"/>
            <a:ext cx="3924944" cy="569218"/>
          </a:xfrm>
        </p:spPr>
        <p:txBody>
          <a:bodyPr/>
          <a:lstStyle/>
          <a:p>
            <a:pPr lvl="0">
              <a:spcBef>
                <a:spcPct val="20000"/>
              </a:spcBef>
            </a:pPr>
            <a:r>
              <a:rPr lang="en-CA" sz="2400" dirty="0" smtClean="0">
                <a:solidFill>
                  <a:prstClr val="white"/>
                </a:solidFill>
                <a:ea typeface="+mn-ea"/>
              </a:rPr>
              <a:t>Supervisor </a:t>
            </a:r>
            <a:r>
              <a:rPr lang="en-CA" sz="2400" dirty="0">
                <a:solidFill>
                  <a:prstClr val="white"/>
                </a:solidFill>
                <a:ea typeface="+mn-ea"/>
              </a:rPr>
              <a:t>responsibilities </a:t>
            </a:r>
            <a:endParaRPr lang="en-US" sz="2400" dirty="0">
              <a:solidFill>
                <a:prstClr val="white"/>
              </a:solidFill>
              <a:ea typeface="+mn-ea"/>
            </a:endParaRPr>
          </a:p>
        </p:txBody>
      </p:sp>
      <p:sp>
        <p:nvSpPr>
          <p:cNvPr id="5" name="Text Placeholder 4"/>
          <p:cNvSpPr>
            <a:spLocks noGrp="1"/>
          </p:cNvSpPr>
          <p:nvPr>
            <p:ph type="body" sz="quarter" idx="10"/>
          </p:nvPr>
        </p:nvSpPr>
        <p:spPr>
          <a:xfrm>
            <a:off x="467544" y="362397"/>
            <a:ext cx="3628206" cy="575469"/>
          </a:xfrm>
        </p:spPr>
        <p:txBody>
          <a:bodyPr/>
          <a:lstStyle/>
          <a:p>
            <a:r>
              <a:rPr lang="en-CA" sz="2400" dirty="0" smtClean="0"/>
              <a:t>Employer responsibilities </a:t>
            </a:r>
            <a:endParaRPr lang="en-US" sz="2400" dirty="0"/>
          </a:p>
        </p:txBody>
      </p:sp>
      <p:sp>
        <p:nvSpPr>
          <p:cNvPr id="6" name="Slide Number Placeholder 5"/>
          <p:cNvSpPr>
            <a:spLocks noGrp="1"/>
          </p:cNvSpPr>
          <p:nvPr>
            <p:ph type="sldNum" sz="quarter" idx="4"/>
          </p:nvPr>
        </p:nvSpPr>
        <p:spPr/>
        <p:txBody>
          <a:bodyPr/>
          <a:lstStyle/>
          <a:p>
            <a:fld id="{3A2281A5-0AAD-5C43-9874-F8F3A9F5B29A}" type="slidenum">
              <a:rPr lang="en-US" smtClean="0"/>
              <a:pPr/>
              <a:t>20</a:t>
            </a:fld>
            <a:endParaRPr lang="en-US"/>
          </a:p>
        </p:txBody>
      </p:sp>
    </p:spTree>
    <p:extLst>
      <p:ext uri="{BB962C8B-B14F-4D97-AF65-F5344CB8AC3E}">
        <p14:creationId xmlns:p14="http://schemas.microsoft.com/office/powerpoint/2010/main" val="9082991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7061FF-74AE-E34D-A4BE-C6A553A80BB3}"/>
              </a:ext>
            </a:extLst>
          </p:cNvPr>
          <p:cNvSpPr>
            <a:spLocks noGrp="1"/>
          </p:cNvSpPr>
          <p:nvPr>
            <p:ph idx="1"/>
          </p:nvPr>
        </p:nvSpPr>
        <p:spPr>
          <a:xfrm>
            <a:off x="544724" y="1441401"/>
            <a:ext cx="8064896" cy="3074565"/>
          </a:xfrm>
        </p:spPr>
        <p:txBody>
          <a:bodyPr/>
          <a:lstStyle/>
          <a:p>
            <a:r>
              <a:rPr lang="en-CA" dirty="0" smtClean="0"/>
              <a:t>You have the right to a safe, fair and healthy workplace. </a:t>
            </a:r>
          </a:p>
          <a:p>
            <a:r>
              <a:rPr lang="en-CA" dirty="0" smtClean="0"/>
              <a:t>All workers have the right to:</a:t>
            </a:r>
          </a:p>
          <a:p>
            <a:pPr lvl="1"/>
            <a:r>
              <a:rPr lang="en-CA" b="1" dirty="0"/>
              <a:t>k</a:t>
            </a:r>
            <a:r>
              <a:rPr lang="en-CA" b="1" dirty="0" smtClean="0"/>
              <a:t>now</a:t>
            </a:r>
            <a:r>
              <a:rPr lang="en-CA" dirty="0" smtClean="0"/>
              <a:t>.</a:t>
            </a:r>
            <a:r>
              <a:rPr lang="en-CA" b="1" dirty="0" smtClean="0"/>
              <a:t> </a:t>
            </a:r>
          </a:p>
          <a:p>
            <a:pPr lvl="1"/>
            <a:r>
              <a:rPr lang="en-CA" b="1" dirty="0" smtClean="0"/>
              <a:t>participate</a:t>
            </a:r>
            <a:r>
              <a:rPr lang="en-CA" dirty="0" smtClean="0"/>
              <a:t>.</a:t>
            </a:r>
          </a:p>
          <a:p>
            <a:pPr lvl="1"/>
            <a:r>
              <a:rPr lang="en-CA" b="1" dirty="0"/>
              <a:t>r</a:t>
            </a:r>
            <a:r>
              <a:rPr lang="en-CA" b="1" dirty="0" smtClean="0"/>
              <a:t>efuse unsafe work</a:t>
            </a:r>
            <a:r>
              <a:rPr lang="en-CA" dirty="0" smtClean="0"/>
              <a:t>.</a:t>
            </a:r>
          </a:p>
          <a:p>
            <a:pPr>
              <a:buFont typeface="Arial" panose="020B0604020202020204" pitchFamily="34" charset="0"/>
              <a:buChar char="•"/>
            </a:pPr>
            <a:r>
              <a:rPr lang="en-CA" dirty="0" smtClean="0">
                <a:solidFill>
                  <a:srgbClr val="36424A"/>
                </a:solidFill>
              </a:rPr>
              <a:t>Under OHS laws, you can not be </a:t>
            </a:r>
            <a:r>
              <a:rPr lang="en-US" dirty="0"/>
              <a:t>disciplined </a:t>
            </a:r>
            <a:r>
              <a:rPr lang="en-CA" dirty="0" smtClean="0">
                <a:solidFill>
                  <a:srgbClr val="36424A"/>
                </a:solidFill>
              </a:rPr>
              <a:t>for using your rights.</a:t>
            </a:r>
            <a:endParaRPr lang="en-CA" dirty="0">
              <a:solidFill>
                <a:srgbClr val="36424A"/>
              </a:solidFill>
            </a:endParaRPr>
          </a:p>
          <a:p>
            <a:endParaRPr lang="en-US" dirty="0"/>
          </a:p>
        </p:txBody>
      </p:sp>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p:txBody>
          <a:bodyPr/>
          <a:lstStyle/>
          <a:p>
            <a:r>
              <a:rPr lang="en-CA" dirty="0" smtClean="0"/>
              <a:t>Worker rights  </a:t>
            </a:r>
            <a:endParaRPr lang="en-US" dirty="0"/>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srgbClr val="5F6A72"/>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21</a:t>
            </a:fld>
            <a:endParaRPr kumimoji="0" lang="en-US" sz="1300" b="0" i="0" u="none" strike="noStrike" kern="1200" cap="none" spc="0" normalizeH="0" baseline="0" noProof="0">
              <a:ln>
                <a:noFill/>
              </a:ln>
              <a:solidFill>
                <a:srgbClr val="5F6A7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733533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7061FF-74AE-E34D-A4BE-C6A553A80BB3}"/>
              </a:ext>
            </a:extLst>
          </p:cNvPr>
          <p:cNvSpPr>
            <a:spLocks noGrp="1"/>
          </p:cNvSpPr>
          <p:nvPr>
            <p:ph idx="1"/>
          </p:nvPr>
        </p:nvSpPr>
        <p:spPr>
          <a:xfrm>
            <a:off x="544724" y="1441401"/>
            <a:ext cx="8064896" cy="3074565"/>
          </a:xfrm>
        </p:spPr>
        <p:txBody>
          <a:bodyPr/>
          <a:lstStyle/>
          <a:p>
            <a:r>
              <a:rPr lang="en-CA" dirty="0" smtClean="0"/>
              <a:t>The right to know</a:t>
            </a:r>
          </a:p>
          <a:p>
            <a:pPr lvl="1"/>
            <a:r>
              <a:rPr lang="en-CA" b="1" dirty="0">
                <a:solidFill>
                  <a:srgbClr val="36424A"/>
                </a:solidFill>
              </a:rPr>
              <a:t>h</a:t>
            </a:r>
            <a:r>
              <a:rPr lang="en-CA" b="1" dirty="0" smtClean="0">
                <a:solidFill>
                  <a:srgbClr val="36424A"/>
                </a:solidFill>
              </a:rPr>
              <a:t>azard information and instructions, training and education</a:t>
            </a:r>
            <a:endParaRPr lang="en-CA" dirty="0" smtClean="0"/>
          </a:p>
          <a:p>
            <a:r>
              <a:rPr lang="en-CA" dirty="0" smtClean="0"/>
              <a:t>The right to participate </a:t>
            </a:r>
          </a:p>
          <a:p>
            <a:pPr lvl="1"/>
            <a:r>
              <a:rPr lang="en-CA" b="1" dirty="0">
                <a:solidFill>
                  <a:srgbClr val="36424A"/>
                </a:solidFill>
              </a:rPr>
              <a:t>h</a:t>
            </a:r>
            <a:r>
              <a:rPr lang="en-CA" b="1" dirty="0" smtClean="0">
                <a:solidFill>
                  <a:srgbClr val="36424A"/>
                </a:solidFill>
              </a:rPr>
              <a:t>ealth and safety conversations, committee or representative </a:t>
            </a:r>
            <a:endParaRPr lang="en-CA" dirty="0" smtClean="0"/>
          </a:p>
          <a:p>
            <a:r>
              <a:rPr lang="en-CA" dirty="0" smtClean="0"/>
              <a:t>The right to refuse dangerous work </a:t>
            </a:r>
          </a:p>
          <a:p>
            <a:pPr lvl="1"/>
            <a:r>
              <a:rPr lang="en-CA" b="1" dirty="0">
                <a:solidFill>
                  <a:srgbClr val="36424A"/>
                </a:solidFill>
              </a:rPr>
              <a:t>r</a:t>
            </a:r>
            <a:r>
              <a:rPr lang="en-CA" b="1" dirty="0" smtClean="0">
                <a:solidFill>
                  <a:srgbClr val="36424A"/>
                </a:solidFill>
              </a:rPr>
              <a:t>efusal process</a:t>
            </a:r>
            <a:endParaRPr lang="en-CA" dirty="0">
              <a:solidFill>
                <a:srgbClr val="36424A"/>
              </a:solidFill>
            </a:endParaRPr>
          </a:p>
          <a:p>
            <a:pPr marL="0" indent="0">
              <a:buNone/>
            </a:pPr>
            <a:endParaRPr lang="en-US" dirty="0"/>
          </a:p>
        </p:txBody>
      </p:sp>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p:txBody>
          <a:bodyPr/>
          <a:lstStyle/>
          <a:p>
            <a:r>
              <a:rPr lang="en-CA" dirty="0" smtClean="0"/>
              <a:t>Using your rights</a:t>
            </a:r>
            <a:endParaRPr lang="en-US" dirty="0"/>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srgbClr val="5F6A72"/>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22</a:t>
            </a:fld>
            <a:endParaRPr kumimoji="0" lang="en-US" sz="1300" b="0" i="0" u="none" strike="noStrike" kern="1200" cap="none" spc="0" normalizeH="0" baseline="0" noProof="0">
              <a:ln>
                <a:noFill/>
              </a:ln>
              <a:solidFill>
                <a:srgbClr val="5F6A7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5134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23</a:t>
            </a:fld>
            <a:endParaRPr kumimoji="0" lang="en-US"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7012" t="5646" r="8802" b="6054"/>
          <a:stretch/>
        </p:blipFill>
        <p:spPr>
          <a:xfrm>
            <a:off x="2339752" y="247873"/>
            <a:ext cx="4391738" cy="4464496"/>
          </a:xfrm>
          <a:prstGeom prst="ellipse">
            <a:avLst/>
          </a:prstGeom>
        </p:spPr>
      </p:pic>
    </p:spTree>
    <p:extLst>
      <p:ext uri="{BB962C8B-B14F-4D97-AF65-F5344CB8AC3E}">
        <p14:creationId xmlns:p14="http://schemas.microsoft.com/office/powerpoint/2010/main" val="2408970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0" y="-20538"/>
            <a:ext cx="9252520" cy="6100961"/>
          </a:xfr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3" name="Slide Number Placeholder 2">
            <a:extLst>
              <a:ext uri="{FF2B5EF4-FFF2-40B4-BE49-F238E27FC236}">
                <a16:creationId xmlns:a16="http://schemas.microsoft.com/office/drawing/2014/main" id="{CF968B60-4F3E-D34F-AE41-0DC0DE08A1F4}"/>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24</a:t>
            </a:fld>
            <a:endParaRPr kumimoji="0" lang="en-US"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217076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25</a:t>
            </a:fld>
            <a:endParaRPr kumimoji="0" lang="en-US"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itle 2"/>
          <p:cNvSpPr txBox="1">
            <a:spLocks/>
          </p:cNvSpPr>
          <p:nvPr/>
        </p:nvSpPr>
        <p:spPr>
          <a:xfrm>
            <a:off x="467544" y="538896"/>
            <a:ext cx="8219256" cy="569218"/>
          </a:xfrm>
          <a:prstGeom prst="rect">
            <a:avLst/>
          </a:prstGeom>
        </p:spPr>
        <p:txBody>
          <a:bodyPr/>
          <a:lstStyle>
            <a:lvl1pPr algn="l" rtl="0" eaLnBrk="0" fontAlgn="base" hangingPunct="0">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400">
                <a:solidFill>
                  <a:srgbClr val="6A737B"/>
                </a:solidFill>
                <a:latin typeface="Arial" charset="0"/>
                <a:cs typeface="Arial" charset="0"/>
              </a:defRPr>
            </a:lvl2pPr>
            <a:lvl3pPr algn="l" rtl="0" eaLnBrk="0" fontAlgn="base" hangingPunct="0">
              <a:spcBef>
                <a:spcPct val="0"/>
              </a:spcBef>
              <a:spcAft>
                <a:spcPct val="0"/>
              </a:spcAft>
              <a:defRPr sz="4400">
                <a:solidFill>
                  <a:srgbClr val="6A737B"/>
                </a:solidFill>
                <a:latin typeface="Arial" charset="0"/>
                <a:cs typeface="Arial" charset="0"/>
              </a:defRPr>
            </a:lvl3pPr>
            <a:lvl4pPr algn="l" rtl="0" eaLnBrk="0" fontAlgn="base" hangingPunct="0">
              <a:spcBef>
                <a:spcPct val="0"/>
              </a:spcBef>
              <a:spcAft>
                <a:spcPct val="0"/>
              </a:spcAft>
              <a:defRPr sz="4400">
                <a:solidFill>
                  <a:srgbClr val="6A737B"/>
                </a:solidFill>
                <a:latin typeface="Arial" charset="0"/>
                <a:cs typeface="Arial" charset="0"/>
              </a:defRPr>
            </a:lvl4pPr>
            <a:lvl5pPr algn="l" rtl="0" eaLnBrk="0" fontAlgn="base" hangingPunct="0">
              <a:spcBef>
                <a:spcPct val="0"/>
              </a:spcBef>
              <a:spcAft>
                <a:spcPct val="0"/>
              </a:spcAft>
              <a:defRPr sz="4400">
                <a:solidFill>
                  <a:srgbClr val="6A737B"/>
                </a:solidFill>
                <a:latin typeface="Arial" charset="0"/>
                <a:cs typeface="Arial" charset="0"/>
              </a:defRPr>
            </a:lvl5pPr>
            <a:lvl6pPr marL="457200" algn="l" rtl="0" fontAlgn="base">
              <a:spcBef>
                <a:spcPct val="0"/>
              </a:spcBef>
              <a:spcAft>
                <a:spcPct val="0"/>
              </a:spcAft>
              <a:defRPr sz="4400">
                <a:solidFill>
                  <a:srgbClr val="6A737B"/>
                </a:solidFill>
                <a:latin typeface="Arial" charset="0"/>
                <a:cs typeface="Arial" charset="0"/>
              </a:defRPr>
            </a:lvl6pPr>
            <a:lvl7pPr marL="914400" algn="l" rtl="0" fontAlgn="base">
              <a:spcBef>
                <a:spcPct val="0"/>
              </a:spcBef>
              <a:spcAft>
                <a:spcPct val="0"/>
              </a:spcAft>
              <a:defRPr sz="4400">
                <a:solidFill>
                  <a:srgbClr val="6A737B"/>
                </a:solidFill>
                <a:latin typeface="Arial" charset="0"/>
                <a:cs typeface="Arial" charset="0"/>
              </a:defRPr>
            </a:lvl7pPr>
            <a:lvl8pPr marL="1371600" algn="l" rtl="0" fontAlgn="base">
              <a:spcBef>
                <a:spcPct val="0"/>
              </a:spcBef>
              <a:spcAft>
                <a:spcPct val="0"/>
              </a:spcAft>
              <a:defRPr sz="4400">
                <a:solidFill>
                  <a:srgbClr val="6A737B"/>
                </a:solidFill>
                <a:latin typeface="Arial" charset="0"/>
                <a:cs typeface="Arial" charset="0"/>
              </a:defRPr>
            </a:lvl8pPr>
            <a:lvl9pPr marL="1828800" algn="l" rtl="0" fontAlgn="base">
              <a:spcBef>
                <a:spcPct val="0"/>
              </a:spcBef>
              <a:spcAft>
                <a:spcPct val="0"/>
              </a:spcAft>
              <a:defRPr sz="4400">
                <a:solidFill>
                  <a:srgbClr val="6A737B"/>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A6E1EF"/>
                </a:solidFill>
                <a:effectLst/>
                <a:uLnTx/>
                <a:uFillTx/>
                <a:latin typeface="Arial" panose="020B0604020202020204" pitchFamily="34" charset="0"/>
                <a:ea typeface="+mj-ea"/>
                <a:cs typeface="Arial" panose="020B0604020202020204" pitchFamily="34" charset="0"/>
              </a:rPr>
              <a:t>Safety </a:t>
            </a:r>
            <a:r>
              <a:rPr kumimoji="0" lang="en-US" sz="3200" b="0" i="0" u="none" strike="noStrike" kern="1200" cap="none" spc="0" normalizeH="0" baseline="0" noProof="0" dirty="0" smtClean="0">
                <a:ln>
                  <a:noFill/>
                </a:ln>
                <a:solidFill>
                  <a:srgbClr val="A6E1EF"/>
                </a:solidFill>
                <a:effectLst/>
                <a:uLnTx/>
                <a:uFillTx/>
                <a:latin typeface="Arial" panose="020B0604020202020204" pitchFamily="34" charset="0"/>
                <a:ea typeface="+mj-ea"/>
                <a:cs typeface="Arial" panose="020B0604020202020204" pitchFamily="34" charset="0"/>
              </a:rPr>
              <a:t>tip: ask questions</a:t>
            </a:r>
            <a:endParaRPr kumimoji="0" lang="en-US" sz="3200" b="0" i="0" u="none" strike="noStrike" kern="1200" cap="none" spc="0" normalizeH="0" baseline="0" noProof="0" dirty="0">
              <a:ln>
                <a:noFill/>
              </a:ln>
              <a:solidFill>
                <a:srgbClr val="A6E1EF"/>
              </a:solidFill>
              <a:effectLst/>
              <a:uLnTx/>
              <a:uFillTx/>
              <a:latin typeface="Arial" panose="020B0604020202020204" pitchFamily="34" charset="0"/>
              <a:ea typeface="+mj-ea"/>
              <a:cs typeface="Arial" panose="020B0604020202020204" pitchFamily="34" charset="0"/>
            </a:endParaRPr>
          </a:p>
        </p:txBody>
      </p:sp>
      <p:cxnSp>
        <p:nvCxnSpPr>
          <p:cNvPr id="5" name="Straight Connector 4"/>
          <p:cNvCxnSpPr/>
          <p:nvPr/>
        </p:nvCxnSpPr>
        <p:spPr>
          <a:xfrm>
            <a:off x="467544" y="1131590"/>
            <a:ext cx="813690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5559" y="1496905"/>
            <a:ext cx="2943225" cy="2943225"/>
          </a:xfrm>
          <a:prstGeom prst="rect">
            <a:avLst/>
          </a:prstGeom>
        </p:spPr>
      </p:pic>
    </p:spTree>
    <p:extLst>
      <p:ext uri="{BB962C8B-B14F-4D97-AF65-F5344CB8AC3E}">
        <p14:creationId xmlns:p14="http://schemas.microsoft.com/office/powerpoint/2010/main" val="7241259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7061FF-74AE-E34D-A4BE-C6A553A80BB3}"/>
              </a:ext>
            </a:extLst>
          </p:cNvPr>
          <p:cNvSpPr>
            <a:spLocks noGrp="1"/>
          </p:cNvSpPr>
          <p:nvPr>
            <p:ph idx="1"/>
          </p:nvPr>
        </p:nvSpPr>
        <p:spPr>
          <a:xfrm>
            <a:off x="760748" y="1347614"/>
            <a:ext cx="7771692" cy="3384376"/>
          </a:xfrm>
        </p:spPr>
        <p:txBody>
          <a:bodyPr/>
          <a:lstStyle/>
          <a:p>
            <a:r>
              <a:rPr lang="en-CA" dirty="0">
                <a:solidFill>
                  <a:srgbClr val="36424A"/>
                </a:solidFill>
              </a:rPr>
              <a:t>W</a:t>
            </a:r>
            <a:r>
              <a:rPr lang="en-CA" dirty="0" smtClean="0">
                <a:solidFill>
                  <a:srgbClr val="36424A"/>
                </a:solidFill>
              </a:rPr>
              <a:t>hat are my health and safety rights and responsibilities?</a:t>
            </a:r>
          </a:p>
          <a:p>
            <a:r>
              <a:rPr lang="en-CA" dirty="0" smtClean="0">
                <a:solidFill>
                  <a:srgbClr val="36424A"/>
                </a:solidFill>
              </a:rPr>
              <a:t>What are the specific hazards of my job?</a:t>
            </a:r>
          </a:p>
          <a:p>
            <a:r>
              <a:rPr lang="en-CA" dirty="0" smtClean="0">
                <a:solidFill>
                  <a:srgbClr val="36424A"/>
                </a:solidFill>
              </a:rPr>
              <a:t>Can you show me how to </a:t>
            </a:r>
            <a:r>
              <a:rPr lang="en-CA" dirty="0">
                <a:solidFill>
                  <a:srgbClr val="36424A"/>
                </a:solidFill>
              </a:rPr>
              <a:t>safely </a:t>
            </a:r>
            <a:r>
              <a:rPr lang="en-CA" dirty="0" smtClean="0">
                <a:solidFill>
                  <a:srgbClr val="36424A"/>
                </a:solidFill>
              </a:rPr>
              <a:t>use this equipment?</a:t>
            </a:r>
          </a:p>
          <a:p>
            <a:r>
              <a:rPr lang="en-CA" dirty="0">
                <a:solidFill>
                  <a:srgbClr val="36424A"/>
                </a:solidFill>
              </a:rPr>
              <a:t>C</a:t>
            </a:r>
            <a:r>
              <a:rPr lang="en-CA" dirty="0" smtClean="0">
                <a:solidFill>
                  <a:srgbClr val="36424A"/>
                </a:solidFill>
              </a:rPr>
              <a:t>an you show me how to</a:t>
            </a:r>
            <a:r>
              <a:rPr lang="en-CA" dirty="0">
                <a:solidFill>
                  <a:srgbClr val="36424A"/>
                </a:solidFill>
              </a:rPr>
              <a:t> properly</a:t>
            </a:r>
            <a:r>
              <a:rPr lang="en-CA" dirty="0" smtClean="0">
                <a:solidFill>
                  <a:srgbClr val="36424A"/>
                </a:solidFill>
              </a:rPr>
              <a:t> wear PPE? </a:t>
            </a:r>
          </a:p>
          <a:p>
            <a:r>
              <a:rPr lang="en-CA" dirty="0">
                <a:solidFill>
                  <a:srgbClr val="36424A"/>
                </a:solidFill>
              </a:rPr>
              <a:t>W</a:t>
            </a:r>
            <a:r>
              <a:rPr lang="en-CA" dirty="0" smtClean="0">
                <a:solidFill>
                  <a:srgbClr val="36424A"/>
                </a:solidFill>
              </a:rPr>
              <a:t>hat procedures do I follow if an emergency happens?</a:t>
            </a:r>
            <a:endParaRPr lang="en-CA" dirty="0"/>
          </a:p>
          <a:p>
            <a:endParaRPr lang="en-CA" dirty="0" smtClean="0"/>
          </a:p>
          <a:p>
            <a:endParaRPr lang="en-CA" dirty="0" smtClean="0"/>
          </a:p>
          <a:p>
            <a:endParaRPr lang="en-CA" dirty="0" smtClean="0"/>
          </a:p>
        </p:txBody>
      </p:sp>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p:txBody>
          <a:bodyPr/>
          <a:lstStyle/>
          <a:p>
            <a:r>
              <a:rPr lang="en-CA" dirty="0" smtClean="0"/>
              <a:t>Questions</a:t>
            </a:r>
            <a:endParaRPr lang="en-US" dirty="0"/>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srgbClr val="5F6A72"/>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26</a:t>
            </a:fld>
            <a:endParaRPr kumimoji="0" lang="en-US" sz="1300" b="0" i="0" u="none" strike="noStrike" kern="1200" cap="none" spc="0" normalizeH="0" baseline="0" noProof="0">
              <a:ln>
                <a:noFill/>
              </a:ln>
              <a:solidFill>
                <a:srgbClr val="5F6A72"/>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9129" y="339502"/>
            <a:ext cx="573311" cy="573311"/>
          </a:xfrm>
          <a:prstGeom prst="rect">
            <a:avLst/>
          </a:prstGeom>
        </p:spPr>
      </p:pic>
    </p:spTree>
    <p:extLst>
      <p:ext uri="{BB962C8B-B14F-4D97-AF65-F5344CB8AC3E}">
        <p14:creationId xmlns:p14="http://schemas.microsoft.com/office/powerpoint/2010/main" val="3173449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27</a:t>
            </a:fld>
            <a:endParaRPr kumimoji="0" lang="en-US"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itle 2"/>
          <p:cNvSpPr txBox="1">
            <a:spLocks/>
          </p:cNvSpPr>
          <p:nvPr/>
        </p:nvSpPr>
        <p:spPr>
          <a:xfrm>
            <a:off x="467544" y="538896"/>
            <a:ext cx="8219256" cy="569218"/>
          </a:xfrm>
          <a:prstGeom prst="rect">
            <a:avLst/>
          </a:prstGeom>
        </p:spPr>
        <p:txBody>
          <a:bodyPr/>
          <a:lstStyle>
            <a:lvl1pPr algn="l" rtl="0" eaLnBrk="0" fontAlgn="base" hangingPunct="0">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400">
                <a:solidFill>
                  <a:srgbClr val="6A737B"/>
                </a:solidFill>
                <a:latin typeface="Arial" charset="0"/>
                <a:cs typeface="Arial" charset="0"/>
              </a:defRPr>
            </a:lvl2pPr>
            <a:lvl3pPr algn="l" rtl="0" eaLnBrk="0" fontAlgn="base" hangingPunct="0">
              <a:spcBef>
                <a:spcPct val="0"/>
              </a:spcBef>
              <a:spcAft>
                <a:spcPct val="0"/>
              </a:spcAft>
              <a:defRPr sz="4400">
                <a:solidFill>
                  <a:srgbClr val="6A737B"/>
                </a:solidFill>
                <a:latin typeface="Arial" charset="0"/>
                <a:cs typeface="Arial" charset="0"/>
              </a:defRPr>
            </a:lvl3pPr>
            <a:lvl4pPr algn="l" rtl="0" eaLnBrk="0" fontAlgn="base" hangingPunct="0">
              <a:spcBef>
                <a:spcPct val="0"/>
              </a:spcBef>
              <a:spcAft>
                <a:spcPct val="0"/>
              </a:spcAft>
              <a:defRPr sz="4400">
                <a:solidFill>
                  <a:srgbClr val="6A737B"/>
                </a:solidFill>
                <a:latin typeface="Arial" charset="0"/>
                <a:cs typeface="Arial" charset="0"/>
              </a:defRPr>
            </a:lvl4pPr>
            <a:lvl5pPr algn="l" rtl="0" eaLnBrk="0" fontAlgn="base" hangingPunct="0">
              <a:spcBef>
                <a:spcPct val="0"/>
              </a:spcBef>
              <a:spcAft>
                <a:spcPct val="0"/>
              </a:spcAft>
              <a:defRPr sz="4400">
                <a:solidFill>
                  <a:srgbClr val="6A737B"/>
                </a:solidFill>
                <a:latin typeface="Arial" charset="0"/>
                <a:cs typeface="Arial" charset="0"/>
              </a:defRPr>
            </a:lvl5pPr>
            <a:lvl6pPr marL="457200" algn="l" rtl="0" fontAlgn="base">
              <a:spcBef>
                <a:spcPct val="0"/>
              </a:spcBef>
              <a:spcAft>
                <a:spcPct val="0"/>
              </a:spcAft>
              <a:defRPr sz="4400">
                <a:solidFill>
                  <a:srgbClr val="6A737B"/>
                </a:solidFill>
                <a:latin typeface="Arial" charset="0"/>
                <a:cs typeface="Arial" charset="0"/>
              </a:defRPr>
            </a:lvl6pPr>
            <a:lvl7pPr marL="914400" algn="l" rtl="0" fontAlgn="base">
              <a:spcBef>
                <a:spcPct val="0"/>
              </a:spcBef>
              <a:spcAft>
                <a:spcPct val="0"/>
              </a:spcAft>
              <a:defRPr sz="4400">
                <a:solidFill>
                  <a:srgbClr val="6A737B"/>
                </a:solidFill>
                <a:latin typeface="Arial" charset="0"/>
                <a:cs typeface="Arial" charset="0"/>
              </a:defRPr>
            </a:lvl7pPr>
            <a:lvl8pPr marL="1371600" algn="l" rtl="0" fontAlgn="base">
              <a:spcBef>
                <a:spcPct val="0"/>
              </a:spcBef>
              <a:spcAft>
                <a:spcPct val="0"/>
              </a:spcAft>
              <a:defRPr sz="4400">
                <a:solidFill>
                  <a:srgbClr val="6A737B"/>
                </a:solidFill>
                <a:latin typeface="Arial" charset="0"/>
                <a:cs typeface="Arial" charset="0"/>
              </a:defRPr>
            </a:lvl8pPr>
            <a:lvl9pPr marL="1828800" algn="l" rtl="0" fontAlgn="base">
              <a:spcBef>
                <a:spcPct val="0"/>
              </a:spcBef>
              <a:spcAft>
                <a:spcPct val="0"/>
              </a:spcAft>
              <a:defRPr sz="4400">
                <a:solidFill>
                  <a:srgbClr val="6A737B"/>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A6E1EF"/>
                </a:solidFill>
                <a:effectLst/>
                <a:uLnTx/>
                <a:uFillTx/>
                <a:latin typeface="Arial" panose="020B0604020202020204" pitchFamily="34" charset="0"/>
                <a:ea typeface="+mj-ea"/>
                <a:cs typeface="Arial" panose="020B0604020202020204" pitchFamily="34" charset="0"/>
              </a:rPr>
              <a:t>Safety </a:t>
            </a:r>
            <a:r>
              <a:rPr kumimoji="0" lang="en-US" sz="3200" b="0" i="0" u="none" strike="noStrike" kern="1200" cap="none" spc="0" normalizeH="0" baseline="0" noProof="0" dirty="0" smtClean="0">
                <a:ln>
                  <a:noFill/>
                </a:ln>
                <a:solidFill>
                  <a:srgbClr val="A6E1EF"/>
                </a:solidFill>
                <a:effectLst/>
                <a:uLnTx/>
                <a:uFillTx/>
                <a:latin typeface="Arial" panose="020B0604020202020204" pitchFamily="34" charset="0"/>
                <a:ea typeface="+mj-ea"/>
                <a:cs typeface="Arial" panose="020B0604020202020204" pitchFamily="34" charset="0"/>
              </a:rPr>
              <a:t>tip: know the hazards</a:t>
            </a:r>
            <a:endParaRPr kumimoji="0" lang="en-US" sz="3200" b="0" i="0" u="none" strike="noStrike" kern="1200" cap="none" spc="0" normalizeH="0" baseline="0" noProof="0" dirty="0">
              <a:ln>
                <a:noFill/>
              </a:ln>
              <a:solidFill>
                <a:srgbClr val="A6E1EF"/>
              </a:solidFill>
              <a:effectLst/>
              <a:uLnTx/>
              <a:uFillTx/>
              <a:latin typeface="Arial" panose="020B0604020202020204" pitchFamily="34" charset="0"/>
              <a:ea typeface="+mj-ea"/>
              <a:cs typeface="Arial" panose="020B0604020202020204" pitchFamily="34" charset="0"/>
            </a:endParaRPr>
          </a:p>
        </p:txBody>
      </p:sp>
      <p:cxnSp>
        <p:nvCxnSpPr>
          <p:cNvPr id="5" name="Straight Connector 4"/>
          <p:cNvCxnSpPr/>
          <p:nvPr/>
        </p:nvCxnSpPr>
        <p:spPr>
          <a:xfrm>
            <a:off x="467544" y="1131590"/>
            <a:ext cx="813690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1707654"/>
            <a:ext cx="2943225" cy="2571750"/>
          </a:xfrm>
          <a:prstGeom prst="rect">
            <a:avLst/>
          </a:prstGeom>
        </p:spPr>
      </p:pic>
    </p:spTree>
    <p:extLst>
      <p:ext uri="{BB962C8B-B14F-4D97-AF65-F5344CB8AC3E}">
        <p14:creationId xmlns:p14="http://schemas.microsoft.com/office/powerpoint/2010/main" val="29458087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p:txBody>
          <a:bodyPr/>
          <a:lstStyle/>
          <a:p>
            <a:r>
              <a:rPr lang="en-CA" dirty="0" smtClean="0"/>
              <a:t>Understand the danger</a:t>
            </a:r>
            <a:endParaRPr lang="en-US" dirty="0"/>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srgbClr val="5F6A72"/>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28</a:t>
            </a:fld>
            <a:endParaRPr kumimoji="0" lang="en-US" sz="1300" b="0" i="0" u="none" strike="noStrike" kern="1200" cap="none" spc="0" normalizeH="0" baseline="0" noProof="0">
              <a:ln>
                <a:noFill/>
              </a:ln>
              <a:solidFill>
                <a:srgbClr val="5F6A72"/>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8728" y="393388"/>
            <a:ext cx="648072" cy="566277"/>
          </a:xfrm>
          <a:prstGeom prst="rect">
            <a:avLst/>
          </a:prstGeom>
        </p:spPr>
      </p:pic>
      <p:sp>
        <p:nvSpPr>
          <p:cNvPr id="8" name="Content Placeholder 1">
            <a:extLst>
              <a:ext uri="{FF2B5EF4-FFF2-40B4-BE49-F238E27FC236}">
                <a16:creationId xmlns:a16="http://schemas.microsoft.com/office/drawing/2014/main" id="{C37061FF-74AE-E34D-A4BE-C6A553A80BB3}"/>
              </a:ext>
            </a:extLst>
          </p:cNvPr>
          <p:cNvSpPr txBox="1">
            <a:spLocks/>
          </p:cNvSpPr>
          <p:nvPr/>
        </p:nvSpPr>
        <p:spPr bwMode="auto">
          <a:xfrm>
            <a:off x="762841" y="1504950"/>
            <a:ext cx="7632848" cy="322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CA" sz="2400" b="0" i="0" u="none" strike="noStrike" kern="1200" cap="none" spc="0" normalizeH="0" baseline="0" noProof="0" dirty="0" smtClean="0">
                <a:ln>
                  <a:noFill/>
                </a:ln>
                <a:solidFill>
                  <a:srgbClr val="36424A"/>
                </a:solidFill>
                <a:effectLst/>
                <a:uLnTx/>
                <a:uFillTx/>
                <a:latin typeface="Arial" panose="020B0604020202020204" pitchFamily="34" charset="0"/>
                <a:ea typeface="+mn-ea"/>
                <a:cs typeface="Arial" panose="020B0604020202020204" pitchFamily="34" charset="0"/>
              </a:rPr>
              <a:t>Hazards are: </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CA" sz="2000" b="0" i="0" u="none" strike="noStrike" kern="1200" cap="none" spc="0" normalizeH="0" baseline="0" noProof="0" dirty="0" smtClean="0">
                <a:ln>
                  <a:noFill/>
                </a:ln>
                <a:solidFill>
                  <a:srgbClr val="36424A"/>
                </a:solidFill>
                <a:effectLst/>
                <a:uLnTx/>
                <a:uFillTx/>
                <a:latin typeface="Arial" panose="020B0604020202020204" pitchFamily="34" charset="0"/>
                <a:ea typeface="+mn-ea"/>
                <a:cs typeface="Arial" panose="020B0604020202020204" pitchFamily="34" charset="0"/>
              </a:rPr>
              <a:t>a situation, condition or thing that may be dangerous to health and safety.</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CA" sz="2000" b="0" i="0" u="none" strike="noStrike" kern="1200" cap="none" spc="0" normalizeH="0" baseline="0" noProof="0" dirty="0" smtClean="0">
                <a:ln>
                  <a:noFill/>
                </a:ln>
                <a:solidFill>
                  <a:srgbClr val="36424A"/>
                </a:solidFill>
                <a:effectLst/>
                <a:uLnTx/>
                <a:uFillTx/>
                <a:latin typeface="Arial" panose="020B0604020202020204" pitchFamily="34" charset="0"/>
                <a:ea typeface="+mn-ea"/>
                <a:cs typeface="Arial" panose="020B0604020202020204" pitchFamily="34" charset="0"/>
              </a:rPr>
              <a:t>not always obvious; some can injure or make you ill right away, some may take time to realize effects.</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CA" sz="2400" b="0" i="0" u="none" strike="noStrike" kern="1200" cap="none" spc="0" normalizeH="0" baseline="0" noProof="0" dirty="0" smtClean="0">
              <a:ln>
                <a:noFill/>
              </a:ln>
              <a:solidFill>
                <a:srgbClr val="36424A"/>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CA" sz="2400" b="0" i="0" u="none" strike="noStrike" kern="1200" cap="none" spc="0" normalizeH="0" baseline="0" noProof="0" dirty="0" smtClean="0">
              <a:ln>
                <a:noFill/>
              </a:ln>
              <a:solidFill>
                <a:srgbClr val="36424A"/>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rgbClr val="36424A"/>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614922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827584" y="1210910"/>
          <a:ext cx="7272808"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p:txBody>
          <a:bodyPr/>
          <a:lstStyle/>
          <a:p>
            <a:r>
              <a:rPr lang="en-CA" dirty="0" smtClean="0"/>
              <a:t>Spotting hazards</a:t>
            </a:r>
            <a:endParaRPr lang="en-US" dirty="0"/>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srgbClr val="5F6A72"/>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29</a:t>
            </a:fld>
            <a:endParaRPr kumimoji="0" lang="en-US" sz="1300" b="0" i="0" u="none" strike="noStrike" kern="1200" cap="none" spc="0" normalizeH="0" baseline="0" noProof="0">
              <a:ln>
                <a:noFill/>
              </a:ln>
              <a:solidFill>
                <a:srgbClr val="5F6A72"/>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38728" y="393388"/>
            <a:ext cx="648072" cy="566277"/>
          </a:xfrm>
          <a:prstGeom prst="rect">
            <a:avLst/>
          </a:prstGeom>
        </p:spPr>
      </p:pic>
    </p:spTree>
    <p:extLst>
      <p:ext uri="{BB962C8B-B14F-4D97-AF65-F5344CB8AC3E}">
        <p14:creationId xmlns:p14="http://schemas.microsoft.com/office/powerpoint/2010/main" val="2748811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7061FF-74AE-E34D-A4BE-C6A553A80BB3}"/>
              </a:ext>
            </a:extLst>
          </p:cNvPr>
          <p:cNvSpPr>
            <a:spLocks noGrp="1"/>
          </p:cNvSpPr>
          <p:nvPr>
            <p:ph idx="1"/>
          </p:nvPr>
        </p:nvSpPr>
        <p:spPr>
          <a:xfrm>
            <a:off x="467544" y="1275606"/>
            <a:ext cx="7920880" cy="3299048"/>
          </a:xfrm>
        </p:spPr>
        <p:txBody>
          <a:bodyPr/>
          <a:lstStyle/>
          <a:p>
            <a:pPr marL="0" indent="0">
              <a:buNone/>
            </a:pPr>
            <a:r>
              <a:rPr lang="en-US" altLang="en-US" sz="1400" b="1" dirty="0">
                <a:latin typeface="Arial" charset="0"/>
                <a:cs typeface="Arial" charset="0"/>
              </a:rPr>
              <a:t>Disclaimer</a:t>
            </a:r>
          </a:p>
          <a:p>
            <a:pPr marL="0" indent="0">
              <a:buNone/>
            </a:pPr>
            <a:r>
              <a:rPr lang="en-US" altLang="en-US" sz="1400" b="1" dirty="0">
                <a:latin typeface="Arial" charset="0"/>
                <a:cs typeface="Arial" charset="0"/>
              </a:rPr>
              <a:t>In the event of any discrepancy between the information throughout this presentation and Alberta OHS legislation, the legislation is considered correct. </a:t>
            </a:r>
          </a:p>
          <a:p>
            <a:pPr marL="0" indent="0">
              <a:spcBef>
                <a:spcPts val="900"/>
              </a:spcBef>
              <a:buNone/>
            </a:pPr>
            <a:r>
              <a:rPr lang="en-US" altLang="en-US" sz="1400" dirty="0">
                <a:latin typeface="Arial" charset="0"/>
                <a:cs typeface="Arial" charset="0"/>
              </a:rPr>
              <a:t>© </a:t>
            </a:r>
            <a:r>
              <a:rPr lang="en-US" altLang="en-US" sz="1400" dirty="0" smtClean="0">
                <a:latin typeface="Arial" charset="0"/>
                <a:cs typeface="Arial" charset="0"/>
              </a:rPr>
              <a:t>2022, </a:t>
            </a:r>
            <a:r>
              <a:rPr lang="en-US" altLang="en-US" sz="1400" dirty="0">
                <a:latin typeface="Arial" charset="0"/>
                <a:cs typeface="Arial" charset="0"/>
              </a:rPr>
              <a:t>Government of Alberta, Alberta </a:t>
            </a:r>
            <a:r>
              <a:rPr lang="en-US" altLang="en-US" sz="1400" dirty="0" smtClean="0">
                <a:latin typeface="Arial" charset="0"/>
                <a:cs typeface="Arial" charset="0"/>
              </a:rPr>
              <a:t>Labour and Immigration</a:t>
            </a:r>
            <a:endParaRPr lang="en-US" altLang="en-US" sz="1400" dirty="0">
              <a:latin typeface="Arial" charset="0"/>
              <a:cs typeface="Arial" charset="0"/>
            </a:endParaRPr>
          </a:p>
          <a:p>
            <a:pPr marL="0" indent="0">
              <a:buNone/>
            </a:pPr>
            <a:r>
              <a:rPr lang="en-US" altLang="en-US" sz="1400" dirty="0">
                <a:latin typeface="Arial" charset="0"/>
                <a:cs typeface="Arial" charset="0"/>
              </a:rPr>
              <a:t>This material is for information only. The information provided in this material is solely for the user’s information and convenience and, while thought to be accurate and functional, it is provided without warranty of any kind. The Crown, its agents, employees or contractors will not be liable to you for any damages, direct or indirect, arising out of your use of the information contained in this material. </a:t>
            </a:r>
          </a:p>
          <a:p>
            <a:pPr marL="0" indent="0">
              <a:buNone/>
            </a:pPr>
            <a:r>
              <a:rPr lang="en-US" altLang="en-US" sz="1400" dirty="0">
                <a:latin typeface="Arial" charset="0"/>
                <a:cs typeface="Arial" charset="0"/>
              </a:rPr>
              <a:t>Further, if there is any inconsistency or conflict between any of the information contained in this material and the applicable legislative requirement, the legislative requirement shall prevail. This material is current </a:t>
            </a:r>
            <a:r>
              <a:rPr lang="en-US" altLang="en-US" sz="1400">
                <a:latin typeface="Arial" charset="0"/>
                <a:cs typeface="Arial" charset="0"/>
              </a:rPr>
              <a:t>to </a:t>
            </a:r>
            <a:r>
              <a:rPr lang="en-US" altLang="en-US" sz="1400" smtClean="0">
                <a:latin typeface="Arial" charset="0"/>
                <a:cs typeface="Arial" charset="0"/>
              </a:rPr>
              <a:t>July </a:t>
            </a:r>
            <a:r>
              <a:rPr lang="en-US" altLang="en-US" sz="1400" dirty="0" smtClean="0">
                <a:latin typeface="Arial" charset="0"/>
                <a:cs typeface="Arial" charset="0"/>
              </a:rPr>
              <a:t>2022. </a:t>
            </a:r>
            <a:r>
              <a:rPr lang="en-US" altLang="en-US" sz="1400" dirty="0">
                <a:latin typeface="Arial" charset="0"/>
                <a:cs typeface="Arial" charset="0"/>
              </a:rPr>
              <a:t>The law is constantly changing with new legislation, amendments to existing legislation, and decisions from the courts. It is important that you and keep yourself informed of the current law</a:t>
            </a:r>
            <a:r>
              <a:rPr lang="en-US" altLang="en-US" sz="1400" dirty="0" smtClean="0">
                <a:latin typeface="Arial" charset="0"/>
                <a:cs typeface="Arial" charset="0"/>
              </a:rPr>
              <a:t>.</a:t>
            </a:r>
            <a:endParaRPr lang="en-CA" altLang="en-US" sz="1400" dirty="0">
              <a:latin typeface="Arial" charset="0"/>
              <a:cs typeface="Arial" charset="0"/>
            </a:endParaRPr>
          </a:p>
          <a:p>
            <a:endParaRPr lang="en-US" dirty="0"/>
          </a:p>
        </p:txBody>
      </p:sp>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p:txBody>
          <a:bodyPr/>
          <a:lstStyle/>
          <a:p>
            <a:r>
              <a:rPr lang="en-US" altLang="en-US" dirty="0">
                <a:latin typeface="Arial" charset="0"/>
                <a:cs typeface="Arial" charset="0"/>
              </a:rPr>
              <a:t>Before we begin</a:t>
            </a:r>
            <a:endParaRPr lang="en-US" dirty="0"/>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srgbClr val="5F6A72"/>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3</a:t>
            </a:fld>
            <a:endParaRPr kumimoji="0" lang="en-US" sz="1300" b="0" i="0" u="none" strike="noStrike" kern="1200" cap="none" spc="0" normalizeH="0" baseline="0" noProof="0">
              <a:ln>
                <a:noFill/>
              </a:ln>
              <a:solidFill>
                <a:srgbClr val="5F6A7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067834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p:cNvSpPr/>
          <p:nvPr/>
        </p:nvSpPr>
        <p:spPr>
          <a:xfrm>
            <a:off x="6927776" y="1879659"/>
            <a:ext cx="1759024" cy="1719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itle 2"/>
          <p:cNvSpPr>
            <a:spLocks noGrp="1"/>
          </p:cNvSpPr>
          <p:nvPr>
            <p:ph type="title"/>
          </p:nvPr>
        </p:nvSpPr>
        <p:spPr/>
        <p:txBody>
          <a:bodyPr/>
          <a:lstStyle/>
          <a:p>
            <a:r>
              <a:rPr lang="en-CA" dirty="0" smtClean="0"/>
              <a:t>Physical hazards</a:t>
            </a:r>
            <a:endParaRPr lang="en-US" sz="1400" dirty="0"/>
          </a:p>
        </p:txBody>
      </p:sp>
      <p:sp>
        <p:nvSpPr>
          <p:cNvPr id="4" name="Slide Number Placeholder 3"/>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srgbClr val="5F6A72"/>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30</a:t>
            </a:fld>
            <a:endParaRPr kumimoji="0" lang="en-US" sz="1300" b="0" i="0" u="none" strike="noStrike" kern="1200" cap="none" spc="0" normalizeH="0" baseline="0" noProof="0">
              <a:ln>
                <a:noFill/>
              </a:ln>
              <a:solidFill>
                <a:srgbClr val="5F6A72"/>
              </a:solidFill>
              <a:effectLst/>
              <a:uLnTx/>
              <a:uFillTx/>
              <a:latin typeface="Arial" panose="020B0604020202020204" pitchFamily="34" charset="0"/>
              <a:ea typeface="+mn-ea"/>
              <a:cs typeface="Arial" panose="020B0604020202020204" pitchFamily="34" charset="0"/>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8728" y="393388"/>
            <a:ext cx="648072" cy="566277"/>
          </a:xfrm>
          <a:prstGeom prst="rect">
            <a:avLst/>
          </a:prstGeom>
        </p:spPr>
      </p:pic>
      <p:sp>
        <p:nvSpPr>
          <p:cNvPr id="24" name="Oval 23"/>
          <p:cNvSpPr/>
          <p:nvPr/>
        </p:nvSpPr>
        <p:spPr>
          <a:xfrm>
            <a:off x="467544" y="1858059"/>
            <a:ext cx="1759024" cy="1719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154" y="2199706"/>
            <a:ext cx="1217804" cy="1036513"/>
          </a:xfrm>
          <a:prstGeom prst="rect">
            <a:avLst/>
          </a:prstGeom>
        </p:spPr>
      </p:pic>
      <p:sp>
        <p:nvSpPr>
          <p:cNvPr id="25" name="Oval 24"/>
          <p:cNvSpPr/>
          <p:nvPr/>
        </p:nvSpPr>
        <p:spPr>
          <a:xfrm>
            <a:off x="2613218" y="1880477"/>
            <a:ext cx="1759024" cy="1719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2874" y="2252548"/>
            <a:ext cx="1157809" cy="974030"/>
          </a:xfrm>
          <a:prstGeom prst="rect">
            <a:avLst/>
          </a:prstGeom>
        </p:spPr>
      </p:pic>
      <p:sp>
        <p:nvSpPr>
          <p:cNvPr id="26" name="Oval 25"/>
          <p:cNvSpPr/>
          <p:nvPr/>
        </p:nvSpPr>
        <p:spPr>
          <a:xfrm>
            <a:off x="4758893" y="1889300"/>
            <a:ext cx="1759024" cy="1719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32236" y="2192739"/>
            <a:ext cx="1068710" cy="1093647"/>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76056" y="2199706"/>
            <a:ext cx="1221595" cy="1008112"/>
          </a:xfrm>
          <a:prstGeom prst="rect">
            <a:avLst/>
          </a:prstGeom>
        </p:spPr>
      </p:pic>
    </p:spTree>
    <p:extLst>
      <p:ext uri="{BB962C8B-B14F-4D97-AF65-F5344CB8AC3E}">
        <p14:creationId xmlns:p14="http://schemas.microsoft.com/office/powerpoint/2010/main" val="34495256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Biological hazards</a:t>
            </a:r>
            <a:endParaRPr lang="en-US" dirty="0"/>
          </a:p>
        </p:txBody>
      </p:sp>
      <p:sp>
        <p:nvSpPr>
          <p:cNvPr id="4" name="Slide Number Placeholder 3"/>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srgbClr val="5F6A72"/>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31</a:t>
            </a:fld>
            <a:endParaRPr kumimoji="0" lang="en-US" sz="1300" b="0" i="0" u="none" strike="noStrike" kern="1200" cap="none" spc="0" normalizeH="0" baseline="0" noProof="0">
              <a:ln>
                <a:noFill/>
              </a:ln>
              <a:solidFill>
                <a:srgbClr val="5F6A72"/>
              </a:solidFill>
              <a:effectLst/>
              <a:uLnTx/>
              <a:uFillTx/>
              <a:latin typeface="Arial" panose="020B0604020202020204" pitchFamily="34" charset="0"/>
              <a:ea typeface="+mn-ea"/>
              <a:cs typeface="Arial" panose="020B060402020202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8728" y="393388"/>
            <a:ext cx="648072" cy="566277"/>
          </a:xfrm>
          <a:prstGeom prst="rect">
            <a:avLst/>
          </a:prstGeom>
        </p:spPr>
      </p:pic>
      <p:sp>
        <p:nvSpPr>
          <p:cNvPr id="15" name="Oval 14"/>
          <p:cNvSpPr/>
          <p:nvPr/>
        </p:nvSpPr>
        <p:spPr>
          <a:xfrm>
            <a:off x="467544" y="1648833"/>
            <a:ext cx="1759024" cy="1719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1851670"/>
            <a:ext cx="882186" cy="1216944"/>
          </a:xfrm>
          <a:prstGeom prst="rect">
            <a:avLst/>
          </a:prstGeom>
        </p:spPr>
      </p:pic>
      <p:sp>
        <p:nvSpPr>
          <p:cNvPr id="19" name="Oval 18"/>
          <p:cNvSpPr/>
          <p:nvPr/>
        </p:nvSpPr>
        <p:spPr>
          <a:xfrm>
            <a:off x="2551838" y="1674070"/>
            <a:ext cx="1759024" cy="1719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6205" y="1858402"/>
            <a:ext cx="1086030" cy="1331680"/>
          </a:xfrm>
          <a:prstGeom prst="rect">
            <a:avLst/>
          </a:prstGeom>
        </p:spPr>
      </p:pic>
      <p:sp>
        <p:nvSpPr>
          <p:cNvPr id="20" name="Oval 19"/>
          <p:cNvSpPr/>
          <p:nvPr/>
        </p:nvSpPr>
        <p:spPr>
          <a:xfrm>
            <a:off x="4739807" y="1674070"/>
            <a:ext cx="1759024" cy="1719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7366" y="1877867"/>
            <a:ext cx="1312215" cy="1312215"/>
          </a:xfrm>
          <a:prstGeom prst="rect">
            <a:avLst/>
          </a:prstGeom>
        </p:spPr>
      </p:pic>
      <p:sp>
        <p:nvSpPr>
          <p:cNvPr id="21" name="Oval 20"/>
          <p:cNvSpPr/>
          <p:nvPr/>
        </p:nvSpPr>
        <p:spPr>
          <a:xfrm>
            <a:off x="6927776" y="1678652"/>
            <a:ext cx="1759024" cy="1719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71526" y="2138752"/>
            <a:ext cx="1361741" cy="929862"/>
          </a:xfrm>
          <a:prstGeom prst="rect">
            <a:avLst/>
          </a:prstGeom>
        </p:spPr>
      </p:pic>
    </p:spTree>
    <p:extLst>
      <p:ext uri="{BB962C8B-B14F-4D97-AF65-F5344CB8AC3E}">
        <p14:creationId xmlns:p14="http://schemas.microsoft.com/office/powerpoint/2010/main" val="30873242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Chemical</a:t>
            </a:r>
            <a:r>
              <a:rPr lang="en-CA" dirty="0" smtClean="0"/>
              <a:t> hazards </a:t>
            </a:r>
            <a:endParaRPr lang="en-US" dirty="0"/>
          </a:p>
        </p:txBody>
      </p:sp>
      <p:sp>
        <p:nvSpPr>
          <p:cNvPr id="4" name="Slide Number Placeholder 3"/>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srgbClr val="5F6A72"/>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32</a:t>
            </a:fld>
            <a:endParaRPr kumimoji="0" lang="en-US" sz="1300" b="0" i="0" u="none" strike="noStrike" kern="1200" cap="none" spc="0" normalizeH="0" baseline="0" noProof="0">
              <a:ln>
                <a:noFill/>
              </a:ln>
              <a:solidFill>
                <a:srgbClr val="5F6A72"/>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8728" y="393388"/>
            <a:ext cx="648072" cy="566277"/>
          </a:xfrm>
          <a:prstGeom prst="rect">
            <a:avLst/>
          </a:prstGeom>
        </p:spPr>
      </p:pic>
      <p:sp>
        <p:nvSpPr>
          <p:cNvPr id="14" name="Oval 13"/>
          <p:cNvSpPr/>
          <p:nvPr/>
        </p:nvSpPr>
        <p:spPr>
          <a:xfrm>
            <a:off x="467544" y="1711846"/>
            <a:ext cx="1759024" cy="1719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Oval 14"/>
          <p:cNvSpPr/>
          <p:nvPr/>
        </p:nvSpPr>
        <p:spPr>
          <a:xfrm>
            <a:off x="2628291" y="1737150"/>
            <a:ext cx="1759024" cy="1719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Oval 15"/>
          <p:cNvSpPr/>
          <p:nvPr/>
        </p:nvSpPr>
        <p:spPr>
          <a:xfrm>
            <a:off x="4788024" y="1737150"/>
            <a:ext cx="1759024" cy="1719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Oval 16"/>
          <p:cNvSpPr/>
          <p:nvPr/>
        </p:nvSpPr>
        <p:spPr>
          <a:xfrm>
            <a:off x="6927776" y="1737150"/>
            <a:ext cx="1759024" cy="1719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2067694"/>
            <a:ext cx="1016090" cy="1113375"/>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1982124"/>
            <a:ext cx="1202042" cy="1186015"/>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08304" y="1982124"/>
            <a:ext cx="1183580" cy="1183580"/>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77041" y="2624381"/>
            <a:ext cx="214556" cy="211084"/>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436662" y="2108034"/>
            <a:ext cx="676664" cy="897378"/>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16190" y="2182712"/>
            <a:ext cx="649640" cy="822700"/>
          </a:xfrm>
          <a:prstGeom prst="rect">
            <a:avLst/>
          </a:prstGeom>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89890" y="2624381"/>
            <a:ext cx="239739" cy="214136"/>
          </a:xfrm>
          <a:prstGeom prst="rect">
            <a:avLst/>
          </a:prstGeom>
        </p:spPr>
      </p:pic>
    </p:spTree>
    <p:extLst>
      <p:ext uri="{BB962C8B-B14F-4D97-AF65-F5344CB8AC3E}">
        <p14:creationId xmlns:p14="http://schemas.microsoft.com/office/powerpoint/2010/main" val="5998272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Psychosocial hazards</a:t>
            </a:r>
            <a:endParaRPr lang="en-US" dirty="0"/>
          </a:p>
        </p:txBody>
      </p:sp>
      <p:sp>
        <p:nvSpPr>
          <p:cNvPr id="4" name="Slide Number Placeholder 3"/>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srgbClr val="5F6A72"/>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33</a:t>
            </a:fld>
            <a:endParaRPr kumimoji="0" lang="en-US" sz="1300" b="0" i="0" u="none" strike="noStrike" kern="1200" cap="none" spc="0" normalizeH="0" baseline="0" noProof="0">
              <a:ln>
                <a:noFill/>
              </a:ln>
              <a:solidFill>
                <a:srgbClr val="5F6A72"/>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8728" y="393388"/>
            <a:ext cx="648072" cy="566277"/>
          </a:xfrm>
          <a:prstGeom prst="rect">
            <a:avLst/>
          </a:prstGeom>
        </p:spPr>
      </p:pic>
      <p:sp>
        <p:nvSpPr>
          <p:cNvPr id="10" name="Oval 9"/>
          <p:cNvSpPr/>
          <p:nvPr/>
        </p:nvSpPr>
        <p:spPr>
          <a:xfrm>
            <a:off x="6927776" y="1864246"/>
            <a:ext cx="1759024" cy="1719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Oval 14"/>
          <p:cNvSpPr/>
          <p:nvPr/>
        </p:nvSpPr>
        <p:spPr>
          <a:xfrm>
            <a:off x="4788024" y="1864246"/>
            <a:ext cx="1759024" cy="1719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Oval 15"/>
          <p:cNvSpPr/>
          <p:nvPr/>
        </p:nvSpPr>
        <p:spPr>
          <a:xfrm>
            <a:off x="2627784" y="1864246"/>
            <a:ext cx="1759024" cy="1719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Oval 16"/>
          <p:cNvSpPr/>
          <p:nvPr/>
        </p:nvSpPr>
        <p:spPr>
          <a:xfrm>
            <a:off x="467544" y="1864246"/>
            <a:ext cx="1759024" cy="171980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2251212"/>
            <a:ext cx="1233229" cy="945875"/>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84" y="2067694"/>
            <a:ext cx="1222843" cy="1313265"/>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3808" y="2106677"/>
            <a:ext cx="1358938" cy="1274282"/>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20072" y="2167681"/>
            <a:ext cx="1114494" cy="1152274"/>
          </a:xfrm>
          <a:prstGeom prst="rect">
            <a:avLst/>
          </a:prstGeom>
        </p:spPr>
      </p:pic>
    </p:spTree>
    <p:extLst>
      <p:ext uri="{BB962C8B-B14F-4D97-AF65-F5344CB8AC3E}">
        <p14:creationId xmlns:p14="http://schemas.microsoft.com/office/powerpoint/2010/main" val="14249336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Hazard controls</a:t>
            </a:r>
            <a:endParaRPr lang="en-US" dirty="0">
              <a:solidFill>
                <a:srgbClr val="00AAD2"/>
              </a:solidFill>
            </a:endParaRPr>
          </a:p>
        </p:txBody>
      </p:sp>
      <p:sp>
        <p:nvSpPr>
          <p:cNvPr id="4" name="Slide Number Placeholder 3"/>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srgbClr val="5F6A72"/>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34</a:t>
            </a:fld>
            <a:endParaRPr kumimoji="0" lang="en-US" sz="1300" b="0" i="0" u="none" strike="noStrike" kern="1200" cap="none" spc="0" normalizeH="0" baseline="0" noProof="0">
              <a:ln>
                <a:noFill/>
              </a:ln>
              <a:solidFill>
                <a:srgbClr val="5F6A72"/>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8728" y="417993"/>
            <a:ext cx="648072" cy="566277"/>
          </a:xfrm>
          <a:prstGeom prst="rect">
            <a:avLst/>
          </a:prstGeom>
        </p:spPr>
      </p:pic>
      <p:sp>
        <p:nvSpPr>
          <p:cNvPr id="2" name="Rectangle 1"/>
          <p:cNvSpPr/>
          <p:nvPr/>
        </p:nvSpPr>
        <p:spPr>
          <a:xfrm>
            <a:off x="1117659" y="2282808"/>
            <a:ext cx="1512168" cy="158417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2930208" y="2282808"/>
            <a:ext cx="1512168" cy="158417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4742757" y="2281246"/>
            <a:ext cx="1512168" cy="158417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6555306" y="2281246"/>
            <a:ext cx="1512168" cy="1584176"/>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Oval 16"/>
          <p:cNvSpPr/>
          <p:nvPr/>
        </p:nvSpPr>
        <p:spPr>
          <a:xfrm>
            <a:off x="1585743" y="1993246"/>
            <a:ext cx="576000" cy="576000"/>
          </a:xfrm>
          <a:prstGeom prst="ellipse">
            <a:avLst/>
          </a:prstGeom>
          <a:solidFill>
            <a:schemeClr val="tx2">
              <a:lumMod val="40000"/>
              <a:lumOff val="60000"/>
            </a:schemeClr>
          </a:solidFill>
          <a:ln>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0" rIns="72000" bIns="0" rtlCol="0" anchor="b"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smtClean="0">
                <a:ln>
                  <a:noFill/>
                </a:ln>
                <a:solidFill>
                  <a:prstClr val="white"/>
                </a:solidFill>
                <a:effectLst/>
                <a:uLnTx/>
                <a:uFillTx/>
                <a:latin typeface="Arial" panose="020B0604020202020204" pitchFamily="34" charset="0"/>
                <a:ea typeface="Segoe UI Symbol" panose="020B0502040204020203" pitchFamily="34" charset="0"/>
                <a:cs typeface="Arial" panose="020B0604020202020204" pitchFamily="34" charset="0"/>
              </a:rPr>
              <a:t>✔</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Oval 17"/>
          <p:cNvSpPr/>
          <p:nvPr/>
        </p:nvSpPr>
        <p:spPr>
          <a:xfrm>
            <a:off x="3398292" y="1993246"/>
            <a:ext cx="576000" cy="576000"/>
          </a:xfrm>
          <a:prstGeom prst="ellipse">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 tIns="0" rIns="0" bIns="0" rtlCol="0" anchor="b"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baseline="0" noProof="0" dirty="0" smtClean="0">
                <a:ln>
                  <a:noFill/>
                </a:ln>
                <a:solidFill>
                  <a:prstClr val="white"/>
                </a:solidFill>
                <a:effectLst/>
                <a:uLnTx/>
                <a:uFillTx/>
                <a:latin typeface="Arial" panose="020B0604020202020204" pitchFamily="34" charset="0"/>
                <a:ea typeface="Segoe UI Symbol" panose="020B0502040204020203" pitchFamily="34" charset="0"/>
                <a:cs typeface="Arial" panose="020B0604020202020204" pitchFamily="34" charset="0"/>
              </a:rPr>
              <a:t>1</a:t>
            </a:r>
            <a:r>
              <a:rPr kumimoji="0" lang="en-US" sz="1100" b="1" i="0" u="none" strike="noStrike" kern="1200" cap="none" spc="0" normalizeH="0" baseline="30000" noProof="0" dirty="0" smtClean="0">
                <a:ln>
                  <a:noFill/>
                </a:ln>
                <a:solidFill>
                  <a:prstClr val="white"/>
                </a:solidFill>
                <a:effectLst/>
                <a:uLnTx/>
                <a:uFillTx/>
                <a:latin typeface="Arial" panose="020B0604020202020204" pitchFamily="34" charset="0"/>
                <a:ea typeface="Segoe UI Symbol" panose="020B0502040204020203" pitchFamily="34" charset="0"/>
                <a:cs typeface="Arial" panose="020B0604020202020204" pitchFamily="34" charset="0"/>
              </a:rPr>
              <a:t>st</a:t>
            </a:r>
            <a:endParaRPr kumimoji="0" lang="en-US" sz="1100" b="1" i="0" u="none" strike="noStrike" kern="1200" cap="none" spc="0" normalizeH="0" baseline="0" noProof="0" dirty="0" smtClean="0">
              <a:ln>
                <a:noFill/>
              </a:ln>
              <a:solidFill>
                <a:prstClr val="white"/>
              </a:solidFill>
              <a:effectLst/>
              <a:uLnTx/>
              <a:uFillTx/>
              <a:latin typeface="Arial" panose="020B0604020202020204" pitchFamily="34" charset="0"/>
              <a:ea typeface="Segoe UI Symbol" panose="020B0502040204020203"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900" b="1" i="0" u="none" strike="noStrike" kern="1200" cap="none" spc="0" normalizeH="0" baseline="0" noProof="0" dirty="0" smtClean="0">
                <a:ln>
                  <a:noFill/>
                </a:ln>
                <a:solidFill>
                  <a:prstClr val="white"/>
                </a:solidFill>
                <a:effectLst/>
                <a:uLnTx/>
                <a:uFillTx/>
                <a:latin typeface="Arial" panose="020B0604020202020204" pitchFamily="34" charset="0"/>
                <a:ea typeface="Segoe UI Symbol" panose="020B0502040204020203" pitchFamily="34" charset="0"/>
                <a:cs typeface="Arial" panose="020B0604020202020204" pitchFamily="34" charset="0"/>
              </a:rPr>
              <a:t>choice</a:t>
            </a:r>
            <a:endParaRPr kumimoji="0" lang="en-US"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Oval 18"/>
          <p:cNvSpPr/>
          <p:nvPr/>
        </p:nvSpPr>
        <p:spPr>
          <a:xfrm>
            <a:off x="5210841" y="1993246"/>
            <a:ext cx="576000" cy="576000"/>
          </a:xfrm>
          <a:prstGeom prst="ellipse">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 tIns="0" rIns="0" bIns="0" rtlCol="0" anchor="b"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Segoe UI Symbol" panose="020B0502040204020203" pitchFamily="34" charset="0"/>
                <a:cs typeface="Arial" panose="020B0604020202020204" pitchFamily="34" charset="0"/>
              </a:rPr>
              <a:t>2</a:t>
            </a:r>
            <a:r>
              <a:rPr kumimoji="0" lang="en-US" sz="1100" b="1" i="0" u="none" strike="noStrike" kern="1200" cap="none" spc="0" normalizeH="0" baseline="30000" noProof="0" dirty="0" smtClean="0">
                <a:ln>
                  <a:noFill/>
                </a:ln>
                <a:solidFill>
                  <a:prstClr val="white"/>
                </a:solidFill>
                <a:effectLst/>
                <a:uLnTx/>
                <a:uFillTx/>
                <a:latin typeface="Arial" panose="020B0604020202020204" pitchFamily="34" charset="0"/>
                <a:ea typeface="Segoe UI Symbol" panose="020B0502040204020203" pitchFamily="34" charset="0"/>
                <a:cs typeface="Arial" panose="020B0604020202020204" pitchFamily="34" charset="0"/>
              </a:rPr>
              <a:t>nd</a:t>
            </a:r>
            <a:endParaRPr kumimoji="0" lang="en-US" sz="1100" b="1" i="0" u="none" strike="noStrike" kern="1200" cap="none" spc="0" normalizeH="0" baseline="0" noProof="0" dirty="0" smtClean="0">
              <a:ln>
                <a:noFill/>
              </a:ln>
              <a:solidFill>
                <a:prstClr val="white"/>
              </a:solidFill>
              <a:effectLst/>
              <a:uLnTx/>
              <a:uFillTx/>
              <a:latin typeface="Arial" panose="020B0604020202020204" pitchFamily="34" charset="0"/>
              <a:ea typeface="Segoe UI Symbol" panose="020B0502040204020203"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900" b="1" i="0" u="none" strike="noStrike" kern="1200" cap="none" spc="0" normalizeH="0" baseline="0" noProof="0" dirty="0" smtClean="0">
                <a:ln>
                  <a:noFill/>
                </a:ln>
                <a:solidFill>
                  <a:prstClr val="white"/>
                </a:solidFill>
                <a:effectLst/>
                <a:uLnTx/>
                <a:uFillTx/>
                <a:latin typeface="Arial" panose="020B0604020202020204" pitchFamily="34" charset="0"/>
                <a:ea typeface="Segoe UI Symbol" panose="020B0502040204020203" pitchFamily="34" charset="0"/>
                <a:cs typeface="Arial" panose="020B0604020202020204" pitchFamily="34" charset="0"/>
              </a:rPr>
              <a:t>choice</a:t>
            </a:r>
            <a:endParaRPr kumimoji="0" lang="en-US"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Oval 19"/>
          <p:cNvSpPr/>
          <p:nvPr/>
        </p:nvSpPr>
        <p:spPr>
          <a:xfrm>
            <a:off x="7023390" y="1993246"/>
            <a:ext cx="576000" cy="576000"/>
          </a:xfrm>
          <a:prstGeom prst="ellipse">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 tIns="0" rIns="0" bIns="0" rtlCol="0" anchor="b"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baseline="0" noProof="0" dirty="0" smtClean="0">
                <a:ln>
                  <a:noFill/>
                </a:ln>
                <a:solidFill>
                  <a:prstClr val="white"/>
                </a:solidFill>
                <a:effectLst/>
                <a:uLnTx/>
                <a:uFillTx/>
                <a:latin typeface="Arial" panose="020B0604020202020204" pitchFamily="34" charset="0"/>
                <a:ea typeface="Segoe UI Symbol" panose="020B0502040204020203" pitchFamily="34" charset="0"/>
                <a:cs typeface="Arial" panose="020B0604020202020204" pitchFamily="34" charset="0"/>
              </a:rPr>
              <a:t>3</a:t>
            </a:r>
            <a:r>
              <a:rPr kumimoji="0" lang="en-US" sz="1100" b="1" i="0" u="none" strike="noStrike" kern="1200" cap="none" spc="0" normalizeH="0" baseline="30000" noProof="0" dirty="0" smtClean="0">
                <a:ln>
                  <a:noFill/>
                </a:ln>
                <a:solidFill>
                  <a:prstClr val="white"/>
                </a:solidFill>
                <a:effectLst/>
                <a:uLnTx/>
                <a:uFillTx/>
                <a:latin typeface="Arial" panose="020B0604020202020204" pitchFamily="34" charset="0"/>
                <a:ea typeface="Segoe UI Symbol" panose="020B0502040204020203" pitchFamily="34" charset="0"/>
                <a:cs typeface="Arial" panose="020B0604020202020204" pitchFamily="34" charset="0"/>
              </a:rPr>
              <a:t>r</a:t>
            </a:r>
            <a:r>
              <a:rPr kumimoji="0" lang="en-US" sz="1100" b="1" i="0" u="none" strike="noStrike" kern="1200" cap="none" spc="0" normalizeH="0" baseline="30000" noProof="0" dirty="0">
                <a:ln>
                  <a:noFill/>
                </a:ln>
                <a:solidFill>
                  <a:prstClr val="white"/>
                </a:solidFill>
                <a:effectLst/>
                <a:uLnTx/>
                <a:uFillTx/>
                <a:latin typeface="Arial" panose="020B0604020202020204" pitchFamily="34" charset="0"/>
                <a:ea typeface="Segoe UI Symbol" panose="020B0502040204020203" pitchFamily="34" charset="0"/>
                <a:cs typeface="Arial" panose="020B0604020202020204" pitchFamily="34" charset="0"/>
              </a:rPr>
              <a:t>d</a:t>
            </a:r>
            <a:endParaRPr kumimoji="0" lang="en-US" sz="1100" b="1" i="0" u="none" strike="noStrike" kern="1200" cap="none" spc="0" normalizeH="0" baseline="0" noProof="0" dirty="0" smtClean="0">
              <a:ln>
                <a:noFill/>
              </a:ln>
              <a:solidFill>
                <a:prstClr val="white"/>
              </a:solidFill>
              <a:effectLst/>
              <a:uLnTx/>
              <a:uFillTx/>
              <a:latin typeface="Arial" panose="020B0604020202020204" pitchFamily="34" charset="0"/>
              <a:ea typeface="Segoe UI Symbol" panose="020B0502040204020203"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900" b="1" i="0" u="none" strike="noStrike" kern="1200" cap="none" spc="0" normalizeH="0" baseline="0" noProof="0" dirty="0" smtClean="0">
                <a:ln>
                  <a:noFill/>
                </a:ln>
                <a:solidFill>
                  <a:prstClr val="white"/>
                </a:solidFill>
                <a:effectLst/>
                <a:uLnTx/>
                <a:uFillTx/>
                <a:latin typeface="Arial" panose="020B0604020202020204" pitchFamily="34" charset="0"/>
                <a:ea typeface="Segoe UI Symbol" panose="020B0502040204020203" pitchFamily="34" charset="0"/>
                <a:cs typeface="Arial" panose="020B0604020202020204" pitchFamily="34" charset="0"/>
              </a:rPr>
              <a:t>choice</a:t>
            </a:r>
            <a:endParaRPr kumimoji="0" lang="en-US"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1263960" y="2961987"/>
            <a:ext cx="1219566"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6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Elimination</a:t>
            </a: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TextBox 21"/>
          <p:cNvSpPr txBox="1"/>
          <p:nvPr/>
        </p:nvSpPr>
        <p:spPr>
          <a:xfrm>
            <a:off x="3017389" y="2854264"/>
            <a:ext cx="1337805"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6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Engineering controls</a:t>
            </a: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9" name="TextBox 28"/>
          <p:cNvSpPr txBox="1"/>
          <p:nvPr/>
        </p:nvSpPr>
        <p:spPr>
          <a:xfrm>
            <a:off x="4763326" y="2854265"/>
            <a:ext cx="1491599"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6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Administrative controls</a:t>
            </a: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TextBox 29"/>
          <p:cNvSpPr txBox="1"/>
          <p:nvPr/>
        </p:nvSpPr>
        <p:spPr>
          <a:xfrm>
            <a:off x="6565590" y="2961987"/>
            <a:ext cx="1491599"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6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PPE</a:t>
            </a: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Down Arrow 31"/>
          <p:cNvSpPr/>
          <p:nvPr/>
        </p:nvSpPr>
        <p:spPr>
          <a:xfrm rot="5400000">
            <a:off x="4223954" y="-1500090"/>
            <a:ext cx="613651" cy="6137219"/>
          </a:xfrm>
          <a:prstGeom prst="downArrow">
            <a:avLst/>
          </a:prstGeom>
          <a:gradFill>
            <a:gsLst>
              <a:gs pos="100000">
                <a:schemeClr val="accent1"/>
              </a:gs>
              <a:gs pos="79000">
                <a:srgbClr val="146F96">
                  <a:lumMod val="90000"/>
                  <a:lumOff val="10000"/>
                </a:srgbClr>
              </a:gs>
              <a:gs pos="48000">
                <a:srgbClr val="278DB9">
                  <a:lumMod val="86000"/>
                  <a:lumOff val="14000"/>
                </a:srgbClr>
              </a:gs>
              <a:gs pos="14000">
                <a:schemeClr val="accent1">
                  <a:lumMod val="32000"/>
                  <a:lumOff val="68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p:cNvSpPr txBox="1"/>
          <p:nvPr/>
        </p:nvSpPr>
        <p:spPr>
          <a:xfrm>
            <a:off x="1822125" y="1458687"/>
            <a:ext cx="978547"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9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Most effective</a:t>
            </a:r>
            <a:endParaRPr kumimoji="0" lang="en-US"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770725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1504950"/>
            <a:ext cx="7632848" cy="3083024"/>
          </a:xfrm>
        </p:spPr>
        <p:txBody>
          <a:bodyPr/>
          <a:lstStyle/>
          <a:p>
            <a:r>
              <a:rPr lang="en-CA" dirty="0" smtClean="0"/>
              <a:t>Your employer must protect you from hazards through elimination or control.</a:t>
            </a:r>
          </a:p>
          <a:p>
            <a:r>
              <a:rPr lang="en-CA" dirty="0" smtClean="0"/>
              <a:t>Hazard assessments help to lower the risk of uncontrolled hazards in the workplace.</a:t>
            </a:r>
          </a:p>
        </p:txBody>
      </p:sp>
      <p:sp>
        <p:nvSpPr>
          <p:cNvPr id="3" name="Title 2"/>
          <p:cNvSpPr>
            <a:spLocks noGrp="1"/>
          </p:cNvSpPr>
          <p:nvPr>
            <p:ph type="title"/>
          </p:nvPr>
        </p:nvSpPr>
        <p:spPr>
          <a:xfrm>
            <a:off x="611560" y="430037"/>
            <a:ext cx="8676456" cy="569218"/>
          </a:xfrm>
        </p:spPr>
        <p:txBody>
          <a:bodyPr/>
          <a:lstStyle/>
          <a:p>
            <a:r>
              <a:rPr lang="en-CA" dirty="0" smtClean="0"/>
              <a:t>Hazard assessments</a:t>
            </a:r>
            <a:endParaRPr lang="en-US" dirty="0"/>
          </a:p>
        </p:txBody>
      </p:sp>
      <p:sp>
        <p:nvSpPr>
          <p:cNvPr id="4" name="Slide Number Placeholder 3"/>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srgbClr val="5F6A72"/>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35</a:t>
            </a:fld>
            <a:endParaRPr kumimoji="0" lang="en-US" sz="1300" b="0" i="0" u="none" strike="noStrike" kern="1200" cap="none" spc="0" normalizeH="0" baseline="0" noProof="0">
              <a:ln>
                <a:noFill/>
              </a:ln>
              <a:solidFill>
                <a:srgbClr val="5F6A72"/>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8728" y="393388"/>
            <a:ext cx="648072" cy="566277"/>
          </a:xfrm>
          <a:prstGeom prst="rect">
            <a:avLst/>
          </a:prstGeom>
        </p:spPr>
      </p:pic>
    </p:spTree>
    <p:extLst>
      <p:ext uri="{BB962C8B-B14F-4D97-AF65-F5344CB8AC3E}">
        <p14:creationId xmlns:p14="http://schemas.microsoft.com/office/powerpoint/2010/main" val="13864337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36</a:t>
            </a:fld>
            <a:endParaRPr kumimoji="0" lang="en-US"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itle 2"/>
          <p:cNvSpPr txBox="1">
            <a:spLocks/>
          </p:cNvSpPr>
          <p:nvPr/>
        </p:nvSpPr>
        <p:spPr>
          <a:xfrm>
            <a:off x="467544" y="538896"/>
            <a:ext cx="8219256" cy="569218"/>
          </a:xfrm>
          <a:prstGeom prst="rect">
            <a:avLst/>
          </a:prstGeom>
        </p:spPr>
        <p:txBody>
          <a:bodyPr/>
          <a:lstStyle>
            <a:lvl1pPr algn="l" rtl="0" eaLnBrk="0" fontAlgn="base" hangingPunct="0">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400">
                <a:solidFill>
                  <a:srgbClr val="6A737B"/>
                </a:solidFill>
                <a:latin typeface="Arial" charset="0"/>
                <a:cs typeface="Arial" charset="0"/>
              </a:defRPr>
            </a:lvl2pPr>
            <a:lvl3pPr algn="l" rtl="0" eaLnBrk="0" fontAlgn="base" hangingPunct="0">
              <a:spcBef>
                <a:spcPct val="0"/>
              </a:spcBef>
              <a:spcAft>
                <a:spcPct val="0"/>
              </a:spcAft>
              <a:defRPr sz="4400">
                <a:solidFill>
                  <a:srgbClr val="6A737B"/>
                </a:solidFill>
                <a:latin typeface="Arial" charset="0"/>
                <a:cs typeface="Arial" charset="0"/>
              </a:defRPr>
            </a:lvl3pPr>
            <a:lvl4pPr algn="l" rtl="0" eaLnBrk="0" fontAlgn="base" hangingPunct="0">
              <a:spcBef>
                <a:spcPct val="0"/>
              </a:spcBef>
              <a:spcAft>
                <a:spcPct val="0"/>
              </a:spcAft>
              <a:defRPr sz="4400">
                <a:solidFill>
                  <a:srgbClr val="6A737B"/>
                </a:solidFill>
                <a:latin typeface="Arial" charset="0"/>
                <a:cs typeface="Arial" charset="0"/>
              </a:defRPr>
            </a:lvl4pPr>
            <a:lvl5pPr algn="l" rtl="0" eaLnBrk="0" fontAlgn="base" hangingPunct="0">
              <a:spcBef>
                <a:spcPct val="0"/>
              </a:spcBef>
              <a:spcAft>
                <a:spcPct val="0"/>
              </a:spcAft>
              <a:defRPr sz="4400">
                <a:solidFill>
                  <a:srgbClr val="6A737B"/>
                </a:solidFill>
                <a:latin typeface="Arial" charset="0"/>
                <a:cs typeface="Arial" charset="0"/>
              </a:defRPr>
            </a:lvl5pPr>
            <a:lvl6pPr marL="457200" algn="l" rtl="0" fontAlgn="base">
              <a:spcBef>
                <a:spcPct val="0"/>
              </a:spcBef>
              <a:spcAft>
                <a:spcPct val="0"/>
              </a:spcAft>
              <a:defRPr sz="4400">
                <a:solidFill>
                  <a:srgbClr val="6A737B"/>
                </a:solidFill>
                <a:latin typeface="Arial" charset="0"/>
                <a:cs typeface="Arial" charset="0"/>
              </a:defRPr>
            </a:lvl6pPr>
            <a:lvl7pPr marL="914400" algn="l" rtl="0" fontAlgn="base">
              <a:spcBef>
                <a:spcPct val="0"/>
              </a:spcBef>
              <a:spcAft>
                <a:spcPct val="0"/>
              </a:spcAft>
              <a:defRPr sz="4400">
                <a:solidFill>
                  <a:srgbClr val="6A737B"/>
                </a:solidFill>
                <a:latin typeface="Arial" charset="0"/>
                <a:cs typeface="Arial" charset="0"/>
              </a:defRPr>
            </a:lvl7pPr>
            <a:lvl8pPr marL="1371600" algn="l" rtl="0" fontAlgn="base">
              <a:spcBef>
                <a:spcPct val="0"/>
              </a:spcBef>
              <a:spcAft>
                <a:spcPct val="0"/>
              </a:spcAft>
              <a:defRPr sz="4400">
                <a:solidFill>
                  <a:srgbClr val="6A737B"/>
                </a:solidFill>
                <a:latin typeface="Arial" charset="0"/>
                <a:cs typeface="Arial" charset="0"/>
              </a:defRPr>
            </a:lvl8pPr>
            <a:lvl9pPr marL="1828800" algn="l" rtl="0" fontAlgn="base">
              <a:spcBef>
                <a:spcPct val="0"/>
              </a:spcBef>
              <a:spcAft>
                <a:spcPct val="0"/>
              </a:spcAft>
              <a:defRPr sz="4400">
                <a:solidFill>
                  <a:srgbClr val="6A737B"/>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A6E1EF"/>
                </a:solidFill>
                <a:effectLst/>
                <a:uLnTx/>
                <a:uFillTx/>
                <a:latin typeface="Arial" panose="020B0604020202020204" pitchFamily="34" charset="0"/>
                <a:ea typeface="+mj-ea"/>
                <a:cs typeface="Arial" panose="020B0604020202020204" pitchFamily="34" charset="0"/>
              </a:rPr>
              <a:t>Safety </a:t>
            </a:r>
            <a:r>
              <a:rPr kumimoji="0" lang="en-US" sz="3200" b="0" i="0" u="none" strike="noStrike" kern="1200" cap="none" spc="0" normalizeH="0" baseline="0" noProof="0" dirty="0" smtClean="0">
                <a:ln>
                  <a:noFill/>
                </a:ln>
                <a:solidFill>
                  <a:srgbClr val="A6E1EF"/>
                </a:solidFill>
                <a:effectLst/>
                <a:uLnTx/>
                <a:uFillTx/>
                <a:latin typeface="Arial" panose="020B0604020202020204" pitchFamily="34" charset="0"/>
                <a:ea typeface="+mj-ea"/>
                <a:cs typeface="Arial" panose="020B0604020202020204" pitchFamily="34" charset="0"/>
              </a:rPr>
              <a:t>tip: stop harassment </a:t>
            </a:r>
            <a:r>
              <a:rPr kumimoji="0" lang="en-US" sz="3200" b="0" i="0" u="none" strike="noStrike" kern="1200" cap="none" spc="0" normalizeH="0" baseline="0" noProof="0" dirty="0">
                <a:ln>
                  <a:noFill/>
                </a:ln>
                <a:solidFill>
                  <a:srgbClr val="A6E1EF"/>
                </a:solidFill>
                <a:effectLst/>
                <a:uLnTx/>
                <a:uFillTx/>
                <a:latin typeface="Arial" panose="020B0604020202020204" pitchFamily="34" charset="0"/>
                <a:ea typeface="+mj-ea"/>
                <a:cs typeface="Arial" panose="020B0604020202020204" pitchFamily="34" charset="0"/>
              </a:rPr>
              <a:t>and violence </a:t>
            </a:r>
          </a:p>
        </p:txBody>
      </p:sp>
      <p:cxnSp>
        <p:nvCxnSpPr>
          <p:cNvPr id="5" name="Straight Connector 4"/>
          <p:cNvCxnSpPr/>
          <p:nvPr/>
        </p:nvCxnSpPr>
        <p:spPr>
          <a:xfrm>
            <a:off x="467544" y="1131590"/>
            <a:ext cx="813690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2987824" y="1419622"/>
            <a:ext cx="2951418" cy="2843439"/>
          </a:xfrm>
          <a:prstGeom prst="rect">
            <a:avLst/>
          </a:prstGeom>
        </p:spPr>
      </p:pic>
    </p:spTree>
    <p:extLst>
      <p:ext uri="{BB962C8B-B14F-4D97-AF65-F5344CB8AC3E}">
        <p14:creationId xmlns:p14="http://schemas.microsoft.com/office/powerpoint/2010/main" val="29318885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504950"/>
            <a:ext cx="8280920" cy="3227040"/>
          </a:xfrm>
        </p:spPr>
        <p:txBody>
          <a:bodyPr/>
          <a:lstStyle/>
          <a:p>
            <a:r>
              <a:rPr lang="en-US" dirty="0" smtClean="0"/>
              <a:t>Your employer has to address harassment or violence at the work site. </a:t>
            </a:r>
          </a:p>
          <a:p>
            <a:r>
              <a:rPr lang="en-US" dirty="0" smtClean="0"/>
              <a:t>Do not cause </a:t>
            </a:r>
            <a:r>
              <a:rPr lang="en-US" dirty="0"/>
              <a:t>or participate in bullying, </a:t>
            </a:r>
            <a:r>
              <a:rPr lang="en-US" dirty="0" smtClean="0"/>
              <a:t>gossiping or threatening behaviour. </a:t>
            </a:r>
          </a:p>
          <a:p>
            <a:pPr marL="0" indent="0">
              <a:buNone/>
            </a:pPr>
            <a:endParaRPr lang="en-CA" dirty="0" smtClean="0"/>
          </a:p>
          <a:p>
            <a:pPr lvl="1"/>
            <a:endParaRPr lang="en-US" dirty="0"/>
          </a:p>
        </p:txBody>
      </p:sp>
      <p:sp>
        <p:nvSpPr>
          <p:cNvPr id="3" name="Title 2"/>
          <p:cNvSpPr>
            <a:spLocks noGrp="1"/>
          </p:cNvSpPr>
          <p:nvPr>
            <p:ph type="title"/>
          </p:nvPr>
        </p:nvSpPr>
        <p:spPr>
          <a:xfrm>
            <a:off x="467544" y="441122"/>
            <a:ext cx="8424936" cy="569218"/>
          </a:xfrm>
        </p:spPr>
        <p:txBody>
          <a:bodyPr/>
          <a:lstStyle/>
          <a:p>
            <a:r>
              <a:rPr lang="en-CA" dirty="0" smtClean="0"/>
              <a:t>Harassment and violence </a:t>
            </a:r>
            <a:endParaRPr lang="en-US" dirty="0"/>
          </a:p>
        </p:txBody>
      </p:sp>
      <p:sp>
        <p:nvSpPr>
          <p:cNvPr id="4" name="Slide Number Placeholder 3"/>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srgbClr val="5F6A72"/>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37</a:t>
            </a:fld>
            <a:endParaRPr kumimoji="0" lang="en-US" sz="1300" b="0" i="0" u="none" strike="noStrike" kern="1200" cap="none" spc="0" normalizeH="0" baseline="0" noProof="0">
              <a:ln>
                <a:noFill/>
              </a:ln>
              <a:solidFill>
                <a:srgbClr val="5F6A72"/>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nvPicPr>
        <p:blipFill>
          <a:blip r:embed="rId3"/>
          <a:stretch>
            <a:fillRect/>
          </a:stretch>
        </p:blipFill>
        <p:spPr>
          <a:xfrm>
            <a:off x="8180784" y="262340"/>
            <a:ext cx="639688" cy="593906"/>
          </a:xfrm>
          <a:prstGeom prst="rect">
            <a:avLst/>
          </a:prstGeom>
        </p:spPr>
      </p:pic>
    </p:spTree>
    <p:extLst>
      <p:ext uri="{BB962C8B-B14F-4D97-AF65-F5344CB8AC3E}">
        <p14:creationId xmlns:p14="http://schemas.microsoft.com/office/powerpoint/2010/main" val="18925790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38</a:t>
            </a:fld>
            <a:endParaRPr kumimoji="0" lang="en-US"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7012" t="5646" r="8802" b="6054"/>
          <a:stretch/>
        </p:blipFill>
        <p:spPr>
          <a:xfrm>
            <a:off x="2339752" y="265413"/>
            <a:ext cx="4393785" cy="4466577"/>
          </a:xfrm>
          <a:prstGeom prst="ellipse">
            <a:avLst/>
          </a:prstGeom>
        </p:spPr>
      </p:pic>
    </p:spTree>
    <p:extLst>
      <p:ext uri="{BB962C8B-B14F-4D97-AF65-F5344CB8AC3E}">
        <p14:creationId xmlns:p14="http://schemas.microsoft.com/office/powerpoint/2010/main" val="5201560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Reporting incidents and injuries</a:t>
            </a:r>
            <a:endParaRPr lang="en-US" dirty="0"/>
          </a:p>
        </p:txBody>
      </p:sp>
      <p:sp>
        <p:nvSpPr>
          <p:cNvPr id="4" name="Slide Number Placeholder 3"/>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srgbClr val="5F6A72"/>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39</a:t>
            </a:fld>
            <a:endParaRPr kumimoji="0" lang="en-US" sz="1300" b="0" i="0" u="none" strike="noStrike" kern="1200" cap="none" spc="0" normalizeH="0" baseline="0" noProof="0">
              <a:ln>
                <a:noFill/>
              </a:ln>
              <a:solidFill>
                <a:srgbClr val="5F6A72"/>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4647" y="1275606"/>
            <a:ext cx="2305050" cy="2886075"/>
          </a:xfrm>
          <a:prstGeom prst="rect">
            <a:avLst/>
          </a:prstGeom>
        </p:spPr>
      </p:pic>
    </p:spTree>
    <p:extLst>
      <p:ext uri="{BB962C8B-B14F-4D97-AF65-F5344CB8AC3E}">
        <p14:creationId xmlns:p14="http://schemas.microsoft.com/office/powerpoint/2010/main" val="3382890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Learning outcomes </a:t>
            </a:r>
            <a:endParaRPr lang="en-US" dirty="0"/>
          </a:p>
        </p:txBody>
      </p:sp>
      <p:sp>
        <p:nvSpPr>
          <p:cNvPr id="4" name="Slide Number Placeholder 3"/>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srgbClr val="5F6A72"/>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en-US" sz="1300" b="0" i="0" u="none" strike="noStrike" kern="1200" cap="none" spc="0" normalizeH="0" baseline="0" noProof="0">
              <a:ln>
                <a:noFill/>
              </a:ln>
              <a:solidFill>
                <a:srgbClr val="5F6A72"/>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3"/>
          <a:stretch>
            <a:fillRect/>
          </a:stretch>
        </p:blipFill>
        <p:spPr>
          <a:xfrm>
            <a:off x="2410095" y="1218665"/>
            <a:ext cx="3530057" cy="3491180"/>
          </a:xfrm>
          <a:prstGeom prst="rect">
            <a:avLst/>
          </a:prstGeom>
        </p:spPr>
      </p:pic>
    </p:spTree>
    <p:extLst>
      <p:ext uri="{BB962C8B-B14F-4D97-AF65-F5344CB8AC3E}">
        <p14:creationId xmlns:p14="http://schemas.microsoft.com/office/powerpoint/2010/main" val="6783147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1504950"/>
            <a:ext cx="7632848" cy="3083024"/>
          </a:xfrm>
        </p:spPr>
        <p:txBody>
          <a:bodyPr/>
          <a:lstStyle/>
          <a:p>
            <a:r>
              <a:rPr lang="en-US" dirty="0" smtClean="0"/>
              <a:t>A prime contractor – or if there is no prime contractor, your employer – must report serious injuries, illness or incidents to OHS as soon as possible. </a:t>
            </a:r>
            <a:endParaRPr lang="en-CA" dirty="0" smtClean="0"/>
          </a:p>
          <a:p>
            <a:r>
              <a:rPr lang="en-CA" dirty="0" smtClean="0"/>
              <a:t>They must also report potentially serious incidents</a:t>
            </a:r>
            <a:r>
              <a:rPr lang="en-CA" b="1" dirty="0" smtClean="0"/>
              <a:t>.</a:t>
            </a:r>
            <a:endParaRPr lang="en-US" b="1" dirty="0" smtClean="0"/>
          </a:p>
        </p:txBody>
      </p:sp>
      <p:sp>
        <p:nvSpPr>
          <p:cNvPr id="3" name="Title 2"/>
          <p:cNvSpPr>
            <a:spLocks noGrp="1"/>
          </p:cNvSpPr>
          <p:nvPr>
            <p:ph type="title"/>
          </p:nvPr>
        </p:nvSpPr>
        <p:spPr/>
        <p:txBody>
          <a:bodyPr/>
          <a:lstStyle/>
          <a:p>
            <a:r>
              <a:rPr lang="en-CA" dirty="0" smtClean="0"/>
              <a:t>Reporting to OHS</a:t>
            </a:r>
            <a:endParaRPr lang="en-US"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40</a:t>
            </a:fld>
            <a:endParaRPr lang="en-US"/>
          </a:p>
        </p:txBody>
      </p:sp>
    </p:spTree>
    <p:extLst>
      <p:ext uri="{BB962C8B-B14F-4D97-AF65-F5344CB8AC3E}">
        <p14:creationId xmlns:p14="http://schemas.microsoft.com/office/powerpoint/2010/main" val="7034664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a:t>
            </a:r>
            <a:r>
              <a:rPr lang="en-US" dirty="0"/>
              <a:t>you are injured at work, know you can report it to </a:t>
            </a:r>
            <a:r>
              <a:rPr lang="en-US" dirty="0" smtClean="0"/>
              <a:t>the Workers’ Compensation Board (WCB) - Alberta. </a:t>
            </a:r>
          </a:p>
          <a:p>
            <a:r>
              <a:rPr lang="en-US" dirty="0"/>
              <a:t>Report your injury </a:t>
            </a:r>
            <a:r>
              <a:rPr lang="en-US" dirty="0" smtClean="0"/>
              <a:t>to your employer and to your healthcare provider. </a:t>
            </a:r>
            <a:endParaRPr lang="en-US" dirty="0"/>
          </a:p>
          <a:p>
            <a:r>
              <a:rPr lang="en-US" dirty="0"/>
              <a:t>Go to </a:t>
            </a:r>
            <a:r>
              <a:rPr lang="en-US" dirty="0" smtClean="0"/>
              <a:t>wcb.ab.ca to </a:t>
            </a:r>
            <a:r>
              <a:rPr lang="en-US" dirty="0"/>
              <a:t>find out more information </a:t>
            </a:r>
            <a:r>
              <a:rPr lang="en-US" dirty="0" smtClean="0"/>
              <a:t>on reporting. </a:t>
            </a:r>
            <a:endParaRPr lang="en-US" dirty="0"/>
          </a:p>
        </p:txBody>
      </p:sp>
      <p:sp>
        <p:nvSpPr>
          <p:cNvPr id="3" name="Title 2"/>
          <p:cNvSpPr>
            <a:spLocks noGrp="1"/>
          </p:cNvSpPr>
          <p:nvPr>
            <p:ph type="title"/>
          </p:nvPr>
        </p:nvSpPr>
        <p:spPr/>
        <p:txBody>
          <a:bodyPr/>
          <a:lstStyle/>
          <a:p>
            <a:r>
              <a:rPr lang="en-CA" sz="3000" dirty="0" smtClean="0"/>
              <a:t>Reporting to WCB - Alberta</a:t>
            </a:r>
            <a:endParaRPr lang="en-US" sz="3000"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41</a:t>
            </a:fld>
            <a:endParaRPr lang="en-US"/>
          </a:p>
        </p:txBody>
      </p:sp>
    </p:spTree>
    <p:extLst>
      <p:ext uri="{BB962C8B-B14F-4D97-AF65-F5344CB8AC3E}">
        <p14:creationId xmlns:p14="http://schemas.microsoft.com/office/powerpoint/2010/main" val="20769825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1504950"/>
            <a:ext cx="7632848" cy="3083024"/>
          </a:xfrm>
        </p:spPr>
        <p:txBody>
          <a:bodyPr/>
          <a:lstStyle/>
          <a:p>
            <a:r>
              <a:rPr lang="en-CA" dirty="0" smtClean="0"/>
              <a:t>Anyone can report unsafe and unhealthy conditions at a workplace. </a:t>
            </a:r>
          </a:p>
          <a:p>
            <a:r>
              <a:rPr lang="en-CA" dirty="0" smtClean="0"/>
              <a:t>Call the OHS Contact Centre right away if you are concerned about immediate danger or injury from work, to you or anyone else. </a:t>
            </a:r>
          </a:p>
          <a:p>
            <a:pPr marL="0" indent="0">
              <a:buNone/>
            </a:pPr>
            <a:endParaRPr lang="en-CA" dirty="0"/>
          </a:p>
        </p:txBody>
      </p:sp>
      <p:sp>
        <p:nvSpPr>
          <p:cNvPr id="3" name="Title 2"/>
          <p:cNvSpPr>
            <a:spLocks noGrp="1"/>
          </p:cNvSpPr>
          <p:nvPr>
            <p:ph type="title"/>
          </p:nvPr>
        </p:nvSpPr>
        <p:spPr/>
        <p:txBody>
          <a:bodyPr/>
          <a:lstStyle/>
          <a:p>
            <a:r>
              <a:rPr lang="en-US" dirty="0"/>
              <a:t>Notify OHS of health and safety </a:t>
            </a:r>
            <a:r>
              <a:rPr lang="en-US" dirty="0" smtClean="0"/>
              <a:t>concerns</a:t>
            </a:r>
            <a:endParaRPr lang="en-US"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42</a:t>
            </a:fld>
            <a:endParaRPr lang="en-US"/>
          </a:p>
        </p:txBody>
      </p:sp>
    </p:spTree>
    <p:extLst>
      <p:ext uri="{BB962C8B-B14F-4D97-AF65-F5344CB8AC3E}">
        <p14:creationId xmlns:p14="http://schemas.microsoft.com/office/powerpoint/2010/main" val="10147946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p:sp>
      <p:sp>
        <p:nvSpPr>
          <p:cNvPr id="4" name="Slide Number Placeholder 3"/>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43</a:t>
            </a:fld>
            <a:endPar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483768" y="339502"/>
            <a:ext cx="3744416"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67544" y="3787963"/>
            <a:ext cx="288032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sng" strike="noStrike" kern="1200" cap="none" spc="0" normalizeH="0" baseline="0" noProof="0" dirty="0">
                <a:ln>
                  <a:noFill/>
                </a:ln>
                <a:solidFill>
                  <a:srgbClr val="36424A"/>
                </a:solidFill>
                <a:effectLst/>
                <a:uLnTx/>
                <a:uFillTx/>
                <a:latin typeface="Arial" panose="020B0604020202020204" pitchFamily="34" charset="0"/>
                <a:ea typeface="+mn-ea"/>
                <a:cs typeface="Arial" panose="020B0604020202020204" pitchFamily="34" charset="0"/>
                <a:hlinkClick r:id="rId3"/>
              </a:rPr>
              <a:t>1-866-415-8690</a:t>
            </a:r>
            <a:r>
              <a:rPr kumimoji="0" lang="en-US" sz="2800" b="0" i="0" u="none" strike="noStrike" kern="1200" cap="none" spc="0" normalizeH="0" baseline="0" noProof="0" dirty="0">
                <a:ln>
                  <a:noFill/>
                </a:ln>
                <a:solidFill>
                  <a:srgbClr val="36424A"/>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14346605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44</a:t>
            </a:fld>
            <a:endParaRPr kumimoji="0" lang="en-US"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327" t="2064" r="3339" b="2062"/>
          <a:stretch/>
        </p:blipFill>
        <p:spPr>
          <a:xfrm>
            <a:off x="2339752" y="267494"/>
            <a:ext cx="4415383" cy="4464496"/>
          </a:xfrm>
          <a:prstGeom prst="ellipse">
            <a:avLst/>
          </a:prstGeom>
        </p:spPr>
      </p:pic>
    </p:spTree>
    <p:extLst>
      <p:ext uri="{BB962C8B-B14F-4D97-AF65-F5344CB8AC3E}">
        <p14:creationId xmlns:p14="http://schemas.microsoft.com/office/powerpoint/2010/main" val="17789211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solidFill>
                  <a:srgbClr val="36424A"/>
                </a:solidFill>
              </a:rPr>
              <a:t>Safety culture is displayed through actions, attitudes and values within the workplace. </a:t>
            </a:r>
          </a:p>
          <a:p>
            <a:r>
              <a:rPr lang="en-CA" dirty="0" smtClean="0">
                <a:solidFill>
                  <a:srgbClr val="36424A"/>
                </a:solidFill>
              </a:rPr>
              <a:t>Your employer should strive to promote and create a positive safety culture in your workplace. </a:t>
            </a:r>
          </a:p>
          <a:p>
            <a:r>
              <a:rPr lang="en-CA" dirty="0" smtClean="0">
                <a:solidFill>
                  <a:srgbClr val="36424A"/>
                </a:solidFill>
              </a:rPr>
              <a:t>Workplaces will have their own individual safety culture that is important for you to learn, follow and show.</a:t>
            </a:r>
          </a:p>
        </p:txBody>
      </p:sp>
      <p:sp>
        <p:nvSpPr>
          <p:cNvPr id="3" name="Title 2"/>
          <p:cNvSpPr>
            <a:spLocks noGrp="1"/>
          </p:cNvSpPr>
          <p:nvPr>
            <p:ph type="title"/>
          </p:nvPr>
        </p:nvSpPr>
        <p:spPr/>
        <p:txBody>
          <a:bodyPr/>
          <a:lstStyle/>
          <a:p>
            <a:r>
              <a:rPr lang="en-CA" dirty="0" smtClean="0"/>
              <a:t>Understanding the workplace </a:t>
            </a:r>
            <a:endParaRPr lang="en-US" dirty="0"/>
          </a:p>
        </p:txBody>
      </p:sp>
      <p:sp>
        <p:nvSpPr>
          <p:cNvPr id="4" name="Slide Number Placeholder 3"/>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srgbClr val="5F6A72"/>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45</a:t>
            </a:fld>
            <a:endParaRPr kumimoji="0" lang="en-US" sz="1300" b="0" i="0" u="none" strike="noStrike" kern="1200" cap="none" spc="0" normalizeH="0" baseline="0" noProof="0">
              <a:ln>
                <a:noFill/>
              </a:ln>
              <a:solidFill>
                <a:srgbClr val="5F6A7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160781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Know what the general safety rules are in your workplace.</a:t>
            </a:r>
          </a:p>
          <a:p>
            <a:pPr lvl="1"/>
            <a:r>
              <a:rPr lang="en-CA" dirty="0" smtClean="0">
                <a:solidFill>
                  <a:srgbClr val="36424A"/>
                </a:solidFill>
              </a:rPr>
              <a:t>read written policies and procedures </a:t>
            </a:r>
          </a:p>
          <a:p>
            <a:pPr lvl="1"/>
            <a:r>
              <a:rPr lang="en-CA" dirty="0">
                <a:solidFill>
                  <a:srgbClr val="36424A"/>
                </a:solidFill>
              </a:rPr>
              <a:t>f</a:t>
            </a:r>
            <a:r>
              <a:rPr lang="en-CA" dirty="0" smtClean="0">
                <a:solidFill>
                  <a:srgbClr val="36424A"/>
                </a:solidFill>
              </a:rPr>
              <a:t>ollow adopted, or unwritten rules, that your co-workers display and ask questions</a:t>
            </a:r>
            <a:endParaRPr lang="en-CA" dirty="0">
              <a:solidFill>
                <a:srgbClr val="36424A"/>
              </a:solidFill>
            </a:endParaRPr>
          </a:p>
          <a:p>
            <a:r>
              <a:rPr lang="en-CA" dirty="0" smtClean="0">
                <a:solidFill>
                  <a:srgbClr val="36424A"/>
                </a:solidFill>
              </a:rPr>
              <a:t>Make sure you follow and show respect for rules that outline expectations of</a:t>
            </a:r>
            <a:r>
              <a:rPr lang="en-US" dirty="0" smtClean="0"/>
              <a:t> </a:t>
            </a:r>
            <a:r>
              <a:rPr lang="en-CA" dirty="0" smtClean="0">
                <a:solidFill>
                  <a:srgbClr val="36424A"/>
                </a:solidFill>
              </a:rPr>
              <a:t>workplace etiquette. </a:t>
            </a:r>
            <a:endParaRPr lang="en-US" dirty="0" smtClean="0"/>
          </a:p>
        </p:txBody>
      </p:sp>
      <p:sp>
        <p:nvSpPr>
          <p:cNvPr id="3" name="Title 2"/>
          <p:cNvSpPr>
            <a:spLocks noGrp="1"/>
          </p:cNvSpPr>
          <p:nvPr>
            <p:ph type="title"/>
          </p:nvPr>
        </p:nvSpPr>
        <p:spPr/>
        <p:txBody>
          <a:bodyPr/>
          <a:lstStyle/>
          <a:p>
            <a:r>
              <a:rPr lang="en-CA" dirty="0"/>
              <a:t>I</a:t>
            </a:r>
            <a:r>
              <a:rPr lang="en-CA" dirty="0" smtClean="0"/>
              <a:t>nvolvement within safety culture</a:t>
            </a:r>
            <a:endParaRPr lang="en-US"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46</a:t>
            </a:fld>
            <a:endParaRPr lang="en-US"/>
          </a:p>
        </p:txBody>
      </p:sp>
    </p:spTree>
    <p:extLst>
      <p:ext uri="{BB962C8B-B14F-4D97-AF65-F5344CB8AC3E}">
        <p14:creationId xmlns:p14="http://schemas.microsoft.com/office/powerpoint/2010/main" val="23439064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Within workplace safety culture, employers rules may be written, while others are expected.</a:t>
            </a:r>
          </a:p>
          <a:p>
            <a:r>
              <a:rPr lang="en-CA" dirty="0" smtClean="0">
                <a:solidFill>
                  <a:srgbClr val="36424A"/>
                </a:solidFill>
              </a:rPr>
              <a:t>When you start a job contribute by:</a:t>
            </a:r>
          </a:p>
          <a:p>
            <a:pPr lvl="1"/>
            <a:r>
              <a:rPr lang="en-CA" dirty="0">
                <a:solidFill>
                  <a:srgbClr val="36424A"/>
                </a:solidFill>
              </a:rPr>
              <a:t>m</a:t>
            </a:r>
            <a:r>
              <a:rPr lang="en-CA" dirty="0" smtClean="0">
                <a:solidFill>
                  <a:srgbClr val="36424A"/>
                </a:solidFill>
              </a:rPr>
              <a:t>eeting your employers job expectations. </a:t>
            </a:r>
          </a:p>
          <a:p>
            <a:pPr lvl="1"/>
            <a:r>
              <a:rPr lang="en-CA" dirty="0">
                <a:solidFill>
                  <a:srgbClr val="36424A"/>
                </a:solidFill>
              </a:rPr>
              <a:t>s</a:t>
            </a:r>
            <a:r>
              <a:rPr lang="en-CA" dirty="0" smtClean="0">
                <a:solidFill>
                  <a:srgbClr val="36424A"/>
                </a:solidFill>
              </a:rPr>
              <a:t>howing commitment within the workplace.</a:t>
            </a:r>
          </a:p>
          <a:p>
            <a:pPr marL="0" indent="0">
              <a:buNone/>
            </a:pPr>
            <a:endParaRPr lang="en-US" dirty="0"/>
          </a:p>
        </p:txBody>
      </p:sp>
      <p:sp>
        <p:nvSpPr>
          <p:cNvPr id="3" name="Title 2"/>
          <p:cNvSpPr>
            <a:spLocks noGrp="1"/>
          </p:cNvSpPr>
          <p:nvPr>
            <p:ph type="title"/>
          </p:nvPr>
        </p:nvSpPr>
        <p:spPr/>
        <p:txBody>
          <a:bodyPr/>
          <a:lstStyle/>
          <a:p>
            <a:r>
              <a:rPr lang="en-CA" dirty="0" smtClean="0"/>
              <a:t>Meeting employer expectations</a:t>
            </a:r>
            <a:endParaRPr lang="en-US"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47</a:t>
            </a:fld>
            <a:endParaRPr lang="en-US"/>
          </a:p>
        </p:txBody>
      </p:sp>
    </p:spTree>
    <p:extLst>
      <p:ext uri="{BB962C8B-B14F-4D97-AF65-F5344CB8AC3E}">
        <p14:creationId xmlns:p14="http://schemas.microsoft.com/office/powerpoint/2010/main" val="9533009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Teamwork</a:t>
            </a:r>
            <a:endParaRPr lang="en-US" dirty="0"/>
          </a:p>
        </p:txBody>
      </p:sp>
      <p:sp>
        <p:nvSpPr>
          <p:cNvPr id="4" name="Slide Number Placeholder 3"/>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srgbClr val="5F6A72"/>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48</a:t>
            </a:fld>
            <a:endParaRPr kumimoji="0" lang="en-US" sz="1300" b="0" i="0" u="none" strike="noStrike" kern="1200" cap="none" spc="0" normalizeH="0" baseline="0" noProof="0">
              <a:ln>
                <a:noFill/>
              </a:ln>
              <a:solidFill>
                <a:srgbClr val="5F6A72"/>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1230" y="1347614"/>
            <a:ext cx="3231884" cy="3274690"/>
          </a:xfrm>
          <a:prstGeom prst="rect">
            <a:avLst/>
          </a:prstGeom>
        </p:spPr>
      </p:pic>
    </p:spTree>
    <p:extLst>
      <p:ext uri="{BB962C8B-B14F-4D97-AF65-F5344CB8AC3E}">
        <p14:creationId xmlns:p14="http://schemas.microsoft.com/office/powerpoint/2010/main" val="24517024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1504950"/>
            <a:ext cx="7632848" cy="3227040"/>
          </a:xfrm>
        </p:spPr>
        <p:txBody>
          <a:bodyPr/>
          <a:lstStyle/>
          <a:p>
            <a:r>
              <a:rPr lang="en-CA" dirty="0">
                <a:solidFill>
                  <a:srgbClr val="36424A"/>
                </a:solidFill>
              </a:rPr>
              <a:t>Listen to others with purpose</a:t>
            </a:r>
            <a:r>
              <a:rPr lang="en-CA" dirty="0" smtClean="0">
                <a:solidFill>
                  <a:srgbClr val="36424A"/>
                </a:solidFill>
              </a:rPr>
              <a:t>.</a:t>
            </a:r>
          </a:p>
          <a:p>
            <a:r>
              <a:rPr lang="en-CA" dirty="0" smtClean="0">
                <a:solidFill>
                  <a:srgbClr val="36424A"/>
                </a:solidFill>
              </a:rPr>
              <a:t>Respect supervisor instructions and repeat them back to the supervisor.</a:t>
            </a:r>
          </a:p>
          <a:p>
            <a:r>
              <a:rPr lang="en-CA" dirty="0"/>
              <a:t>Explain </a:t>
            </a:r>
            <a:r>
              <a:rPr lang="en-CA" dirty="0">
                <a:solidFill>
                  <a:srgbClr val="36424A"/>
                </a:solidFill>
              </a:rPr>
              <a:t>safety concerns to your </a:t>
            </a:r>
            <a:r>
              <a:rPr lang="en-CA" dirty="0" smtClean="0">
                <a:solidFill>
                  <a:srgbClr val="36424A"/>
                </a:solidFill>
              </a:rPr>
              <a:t>supervisor.</a:t>
            </a:r>
          </a:p>
          <a:p>
            <a:r>
              <a:rPr lang="en-CA" dirty="0" smtClean="0">
                <a:solidFill>
                  <a:srgbClr val="36424A"/>
                </a:solidFill>
              </a:rPr>
              <a:t>Handle concerns calmly and respectfully. </a:t>
            </a:r>
          </a:p>
          <a:p>
            <a:pPr lvl="1"/>
            <a:endParaRPr lang="en-CA" dirty="0">
              <a:solidFill>
                <a:srgbClr val="36424A"/>
              </a:solidFill>
            </a:endParaRPr>
          </a:p>
          <a:p>
            <a:pPr marL="0" indent="0">
              <a:buNone/>
            </a:pPr>
            <a:r>
              <a:rPr lang="en-CA" dirty="0" smtClean="0"/>
              <a:t> </a:t>
            </a:r>
          </a:p>
          <a:p>
            <a:endParaRPr lang="en-US" dirty="0" smtClean="0"/>
          </a:p>
        </p:txBody>
      </p:sp>
      <p:sp>
        <p:nvSpPr>
          <p:cNvPr id="3" name="Title 2"/>
          <p:cNvSpPr>
            <a:spLocks noGrp="1"/>
          </p:cNvSpPr>
          <p:nvPr>
            <p:ph type="title"/>
          </p:nvPr>
        </p:nvSpPr>
        <p:spPr/>
        <p:txBody>
          <a:bodyPr/>
          <a:lstStyle/>
          <a:p>
            <a:r>
              <a:rPr lang="en-CA" dirty="0" smtClean="0"/>
              <a:t>Effective communication</a:t>
            </a:r>
            <a:endParaRPr lang="en-US" dirty="0"/>
          </a:p>
        </p:txBody>
      </p:sp>
      <p:sp>
        <p:nvSpPr>
          <p:cNvPr id="4" name="Slide Number Placeholder 3"/>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srgbClr val="5F6A72"/>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49</a:t>
            </a:fld>
            <a:endParaRPr kumimoji="0" lang="en-US" sz="1300" b="0" i="0" u="none" strike="noStrike" kern="1200" cap="none" spc="0" normalizeH="0" baseline="0" noProof="0">
              <a:ln>
                <a:noFill/>
              </a:ln>
              <a:solidFill>
                <a:srgbClr val="5F6A7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34726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8571" y="469260"/>
            <a:ext cx="8587885" cy="4676774"/>
            <a:chOff x="102682" y="-186538"/>
            <a:chExt cx="8447462" cy="4949038"/>
          </a:xfrm>
        </p:grpSpPr>
        <p:graphicFrame>
          <p:nvGraphicFramePr>
            <p:cNvPr id="5" name="Diagram 4"/>
            <p:cNvGraphicFramePr/>
            <p:nvPr>
              <p:extLst/>
            </p:nvPr>
          </p:nvGraphicFramePr>
          <p:xfrm>
            <a:off x="1657350" y="-58162"/>
            <a:ext cx="6892794" cy="4820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16200000">
              <a:off x="-1535105" y="1451249"/>
              <a:ext cx="4648202" cy="137262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0" i="0" u="none" strike="noStrike" kern="1200" cap="none" spc="0" normalizeH="0" baseline="0" noProof="0" dirty="0" smtClean="0">
                  <a:ln>
                    <a:noFill/>
                  </a:ln>
                  <a:solidFill>
                    <a:srgbClr val="1AB3D7"/>
                  </a:solidFill>
                  <a:effectLst/>
                  <a:uLnTx/>
                  <a:uFillTx/>
                  <a:latin typeface="Arial" panose="020B0604020202020204" pitchFamily="34" charset="0"/>
                  <a:ea typeface="+mn-ea"/>
                  <a:cs typeface="Arial" panose="020B0604020202020204" pitchFamily="34" charset="0"/>
                </a:rPr>
                <a:t>Agenda</a:t>
              </a:r>
              <a:endParaRPr kumimoji="0" lang="en-CA" sz="8800" b="0" i="0" u="none" strike="noStrike" kern="1200" cap="none" spc="0" normalizeH="0" baseline="0" noProof="0" dirty="0">
                <a:ln>
                  <a:noFill/>
                </a:ln>
                <a:solidFill>
                  <a:srgbClr val="1AB3D7"/>
                </a:solidFill>
                <a:effectLst/>
                <a:uLnTx/>
                <a:uFillTx/>
                <a:latin typeface="Arial" panose="020B0604020202020204" pitchFamily="34" charset="0"/>
                <a:ea typeface="+mn-ea"/>
                <a:cs typeface="Arial" panose="020B0604020202020204" pitchFamily="34" charset="0"/>
              </a:endParaRPr>
            </a:p>
          </p:txBody>
        </p:sp>
      </p:grpSp>
      <p:sp>
        <p:nvSpPr>
          <p:cNvPr id="7" name="Slide Number Placeholder 7"/>
          <p:cNvSpPr>
            <a:spLocks noGrp="1"/>
          </p:cNvSpPr>
          <p:nvPr>
            <p:ph type="sldNum" sz="quarter" idx="4294967295"/>
          </p:nvPr>
        </p:nvSpPr>
        <p:spPr>
          <a:xfrm>
            <a:off x="100494" y="4705350"/>
            <a:ext cx="685800" cy="302081"/>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C920EED5-F0FA-479B-9C72-B4C8F8C98925}" type="slidenum">
              <a:rPr kumimoji="0" lang="en-CA" sz="1400" b="0" i="0" u="none" strike="noStrike" kern="1200" cap="none" spc="0" normalizeH="0" baseline="0" noProof="0" smtClean="0">
                <a:ln>
                  <a:noFill/>
                </a:ln>
                <a:solidFill>
                  <a:srgbClr val="36424A">
                    <a:tint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5</a:t>
            </a:fld>
            <a:endParaRPr kumimoji="0" lang="en-CA" sz="1400" b="0" i="0" u="none" strike="noStrike" kern="1200" cap="none" spc="0" normalizeH="0" baseline="0" noProof="0" dirty="0">
              <a:ln>
                <a:noFill/>
              </a:ln>
              <a:solidFill>
                <a:srgbClr val="36424A">
                  <a:tint val="75000"/>
                </a:srgbClr>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8"/>
          <a:stretch>
            <a:fillRect/>
          </a:stretch>
        </p:blipFill>
        <p:spPr>
          <a:xfrm>
            <a:off x="1614139" y="590574"/>
            <a:ext cx="7134325" cy="580952"/>
          </a:xfrm>
          <a:prstGeom prst="rect">
            <a:avLst/>
          </a:prstGeom>
        </p:spPr>
      </p:pic>
      <p:pic>
        <p:nvPicPr>
          <p:cNvPr id="4" name="Picture 3"/>
          <p:cNvPicPr>
            <a:picLocks noChangeAspect="1"/>
          </p:cNvPicPr>
          <p:nvPr/>
        </p:nvPicPr>
        <p:blipFill>
          <a:blip r:embed="rId9"/>
          <a:stretch>
            <a:fillRect/>
          </a:stretch>
        </p:blipFill>
        <p:spPr>
          <a:xfrm>
            <a:off x="1652729" y="581050"/>
            <a:ext cx="7057143" cy="590476"/>
          </a:xfrm>
          <a:prstGeom prst="rect">
            <a:avLst/>
          </a:prstGeom>
        </p:spPr>
      </p:pic>
    </p:spTree>
    <p:extLst>
      <p:ext uri="{BB962C8B-B14F-4D97-AF65-F5344CB8AC3E}">
        <p14:creationId xmlns:p14="http://schemas.microsoft.com/office/powerpoint/2010/main" val="28614733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1773744" y="1504950"/>
            <a:ext cx="5596511" cy="2859088"/>
          </a:xfrm>
          <a:prstGeom prst="rect">
            <a:avLst/>
          </a:prstGeom>
        </p:spPr>
      </p:pic>
      <p:sp>
        <p:nvSpPr>
          <p:cNvPr id="3" name="Title 2"/>
          <p:cNvSpPr>
            <a:spLocks noGrp="1"/>
          </p:cNvSpPr>
          <p:nvPr>
            <p:ph type="title"/>
          </p:nvPr>
        </p:nvSpPr>
        <p:spPr/>
        <p:txBody>
          <a:bodyPr/>
          <a:lstStyle/>
          <a:p>
            <a:r>
              <a:rPr lang="en-CA" dirty="0" smtClean="0"/>
              <a:t>Culturally safe tools </a:t>
            </a:r>
            <a:endParaRPr lang="en-US" dirty="0"/>
          </a:p>
        </p:txBody>
      </p:sp>
      <p:sp>
        <p:nvSpPr>
          <p:cNvPr id="4" name="Slide Number Placeholder 3"/>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srgbClr val="5F6A72"/>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50</a:t>
            </a:fld>
            <a:endParaRPr kumimoji="0" lang="en-US" sz="1300" b="0" i="0" u="none" strike="noStrike" kern="1200" cap="none" spc="0" normalizeH="0" baseline="0" noProof="0">
              <a:ln>
                <a:noFill/>
              </a:ln>
              <a:solidFill>
                <a:srgbClr val="5F6A72"/>
              </a:solidFill>
              <a:effectLst/>
              <a:uLnTx/>
              <a:uFillTx/>
              <a:latin typeface="Arial" panose="020B0604020202020204" pitchFamily="34" charset="0"/>
              <a:ea typeface="+mn-ea"/>
              <a:cs typeface="Arial" panose="020B0604020202020204" pitchFamily="34" charset="0"/>
            </a:endParaRPr>
          </a:p>
        </p:txBody>
      </p:sp>
      <p:sp>
        <p:nvSpPr>
          <p:cNvPr id="8" name="TextBox 7"/>
          <p:cNvSpPr txBox="1"/>
          <p:nvPr/>
        </p:nvSpPr>
        <p:spPr>
          <a:xfrm>
            <a:off x="3851919" y="1136998"/>
            <a:ext cx="157517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smtClean="0">
                <a:ln>
                  <a:noFill/>
                </a:ln>
                <a:solidFill>
                  <a:srgbClr val="00AAD2"/>
                </a:solidFill>
                <a:effectLst/>
                <a:uLnTx/>
                <a:uFillTx/>
                <a:latin typeface="Arial" panose="020B0604020202020204" pitchFamily="34" charset="0"/>
                <a:ea typeface="+mn-ea"/>
                <a:cs typeface="Arial" panose="020B0604020202020204" pitchFamily="34" charset="0"/>
              </a:rPr>
              <a:t>Spiritual</a:t>
            </a:r>
            <a:r>
              <a:rPr kumimoji="0" lang="en-CA" sz="2400" b="0" i="0" u="none" strike="noStrike" kern="1200" cap="none" spc="0" normalizeH="0" baseline="0" noProof="0" dirty="0" smtClean="0">
                <a:ln>
                  <a:noFill/>
                </a:ln>
                <a:solidFill>
                  <a:srgbClr val="36424A">
                    <a:lumMod val="75000"/>
                  </a:srgbClr>
                </a:solidFill>
                <a:effectLst/>
                <a:uLnTx/>
                <a:uFillTx/>
                <a:latin typeface="Arial" panose="020B0604020202020204" pitchFamily="34" charset="0"/>
                <a:ea typeface="+mn-ea"/>
                <a:cs typeface="Arial" panose="020B0604020202020204" pitchFamily="34" charset="0"/>
              </a:rPr>
              <a:t> </a:t>
            </a:r>
            <a:endParaRPr kumimoji="0" lang="en-US" sz="1800" b="0" i="0" u="none" strike="noStrike" kern="1200" cap="none" spc="0" normalizeH="0" baseline="0" noProof="0" dirty="0">
              <a:ln>
                <a:noFill/>
              </a:ln>
              <a:solidFill>
                <a:srgbClr val="36424A">
                  <a:lumMod val="75000"/>
                </a:srgbClr>
              </a:solidFill>
              <a:effectLst/>
              <a:uLnTx/>
              <a:uFillTx/>
              <a:latin typeface="Arial" panose="020B0604020202020204" pitchFamily="34" charset="0"/>
              <a:ea typeface="+mn-ea"/>
              <a:cs typeface="Arial" panose="020B0604020202020204" pitchFamily="34" charset="0"/>
            </a:endParaRPr>
          </a:p>
        </p:txBody>
      </p:sp>
      <p:sp>
        <p:nvSpPr>
          <p:cNvPr id="9" name="TextBox 8"/>
          <p:cNvSpPr txBox="1"/>
          <p:nvPr/>
        </p:nvSpPr>
        <p:spPr>
          <a:xfrm>
            <a:off x="5940152" y="2640332"/>
            <a:ext cx="115212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smtClean="0">
                <a:ln>
                  <a:noFill/>
                </a:ln>
                <a:solidFill>
                  <a:srgbClr val="00AAD2"/>
                </a:solidFill>
                <a:effectLst/>
                <a:uLnTx/>
                <a:uFillTx/>
                <a:latin typeface="Arial" panose="020B0604020202020204" pitchFamily="34" charset="0"/>
                <a:ea typeface="+mn-ea"/>
                <a:cs typeface="Arial" panose="020B0604020202020204" pitchFamily="34" charset="0"/>
              </a:rPr>
              <a:t>Mental</a:t>
            </a:r>
            <a:endParaRPr kumimoji="0" lang="en-US" sz="1800" b="0" i="0" u="none" strike="noStrike" kern="1200" cap="none" spc="0" normalizeH="0" baseline="0" noProof="0" dirty="0">
              <a:ln>
                <a:noFill/>
              </a:ln>
              <a:solidFill>
                <a:srgbClr val="00AAD2"/>
              </a:solidFill>
              <a:effectLst/>
              <a:uLnTx/>
              <a:uFillTx/>
              <a:latin typeface="Arial" panose="020B0604020202020204" pitchFamily="34" charset="0"/>
              <a:ea typeface="+mn-ea"/>
              <a:cs typeface="Arial" panose="020B0604020202020204" pitchFamily="34" charset="0"/>
            </a:endParaRPr>
          </a:p>
        </p:txBody>
      </p:sp>
      <p:sp>
        <p:nvSpPr>
          <p:cNvPr id="10" name="TextBox 9"/>
          <p:cNvSpPr txBox="1"/>
          <p:nvPr/>
        </p:nvSpPr>
        <p:spPr>
          <a:xfrm>
            <a:off x="3957680" y="4086349"/>
            <a:ext cx="1363652"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smtClean="0">
                <a:ln>
                  <a:noFill/>
                </a:ln>
                <a:solidFill>
                  <a:srgbClr val="00AAD2"/>
                </a:solidFill>
                <a:effectLst/>
                <a:uLnTx/>
                <a:uFillTx/>
                <a:latin typeface="Arial" panose="020B0604020202020204" pitchFamily="34" charset="0"/>
                <a:ea typeface="+mn-ea"/>
                <a:cs typeface="Arial" panose="020B0604020202020204" pitchFamily="34" charset="0"/>
              </a:rPr>
              <a:t>Physical</a:t>
            </a:r>
            <a:endParaRPr kumimoji="0" lang="en-US" sz="1800" b="0" i="0" u="none" strike="noStrike" kern="1200" cap="none" spc="0" normalizeH="0" baseline="0" noProof="0" dirty="0">
              <a:ln>
                <a:noFill/>
              </a:ln>
              <a:solidFill>
                <a:srgbClr val="00AAD2"/>
              </a:solidFill>
              <a:effectLst/>
              <a:uLnTx/>
              <a:uFillTx/>
              <a:latin typeface="Arial" panose="020B0604020202020204" pitchFamily="34" charset="0"/>
              <a:ea typeface="+mn-ea"/>
              <a:cs typeface="Arial" panose="020B0604020202020204" pitchFamily="34" charset="0"/>
            </a:endParaRPr>
          </a:p>
        </p:txBody>
      </p:sp>
      <p:sp>
        <p:nvSpPr>
          <p:cNvPr id="11" name="TextBox 10"/>
          <p:cNvSpPr txBox="1"/>
          <p:nvPr/>
        </p:nvSpPr>
        <p:spPr>
          <a:xfrm>
            <a:off x="1773744" y="2625954"/>
            <a:ext cx="1574789"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smtClean="0">
                <a:ln>
                  <a:noFill/>
                </a:ln>
                <a:solidFill>
                  <a:srgbClr val="00AAD2"/>
                </a:solidFill>
                <a:effectLst/>
                <a:uLnTx/>
                <a:uFillTx/>
                <a:latin typeface="Arial" panose="020B0604020202020204" pitchFamily="34" charset="0"/>
                <a:ea typeface="+mn-ea"/>
                <a:cs typeface="Arial" panose="020B0604020202020204" pitchFamily="34" charset="0"/>
              </a:rPr>
              <a:t>Emotional</a:t>
            </a:r>
            <a:endParaRPr kumimoji="0" lang="en-US" sz="2400" b="0" i="0" u="none" strike="noStrike" kern="1200" cap="none" spc="0" normalizeH="0" baseline="0" noProof="0" dirty="0">
              <a:ln>
                <a:noFill/>
              </a:ln>
              <a:solidFill>
                <a:srgbClr val="00AAD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807493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2756" y="1865618"/>
            <a:ext cx="6478488" cy="936104"/>
          </a:xfrm>
        </p:spPr>
        <p:txBody>
          <a:bodyPr/>
          <a:lstStyle/>
          <a:p>
            <a:r>
              <a:rPr lang="en-CA" dirty="0"/>
              <a:t>Additional </a:t>
            </a:r>
            <a:r>
              <a:rPr lang="en-CA" dirty="0" smtClean="0"/>
              <a:t>resources</a:t>
            </a:r>
            <a:r>
              <a:rPr lang="en-US" dirty="0"/>
              <a:t/>
            </a:r>
            <a:br>
              <a:rPr lang="en-US" dirty="0"/>
            </a:br>
            <a:endParaRPr lang="en-US" dirty="0"/>
          </a:p>
        </p:txBody>
      </p:sp>
      <p:sp>
        <p:nvSpPr>
          <p:cNvPr id="4" name="Slide Number Placeholder 3"/>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51</a:t>
            </a:fld>
            <a:endParaRPr kumimoji="0" lang="en-US"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876979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3568" y="915566"/>
            <a:ext cx="7762056" cy="3227456"/>
          </a:xfrm>
        </p:spPr>
        <p:txBody>
          <a:bodyPr/>
          <a:lstStyle/>
          <a:p>
            <a:r>
              <a:rPr lang="en-CA" dirty="0" smtClean="0"/>
              <a:t>OHS education and resources</a:t>
            </a:r>
          </a:p>
          <a:p>
            <a:r>
              <a:rPr lang="en-CA" u="sng" dirty="0" smtClean="0">
                <a:solidFill>
                  <a:schemeClr val="accent3"/>
                </a:solidFill>
              </a:rPr>
              <a:t>alberta.ca/</a:t>
            </a:r>
            <a:r>
              <a:rPr lang="en-CA" u="sng" dirty="0" err="1" smtClean="0">
                <a:solidFill>
                  <a:schemeClr val="accent3"/>
                </a:solidFill>
              </a:rPr>
              <a:t>ohs</a:t>
            </a:r>
            <a:endParaRPr lang="en-CA" u="sng" dirty="0" smtClean="0">
              <a:solidFill>
                <a:schemeClr val="accent3"/>
              </a:solidFill>
            </a:endParaRPr>
          </a:p>
          <a:p>
            <a:endParaRPr lang="en-US" dirty="0"/>
          </a:p>
        </p:txBody>
      </p:sp>
      <p:sp>
        <p:nvSpPr>
          <p:cNvPr id="3" name="Slide Number Placeholder 2"/>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srgbClr val="5F6A72"/>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52</a:t>
            </a:fld>
            <a:endParaRPr kumimoji="0" lang="en-US" sz="1300" b="0" i="0" u="none" strike="noStrike" kern="1200" cap="none" spc="0" normalizeH="0" baseline="0" noProof="0">
              <a:ln>
                <a:noFill/>
              </a:ln>
              <a:solidFill>
                <a:srgbClr val="5F6A7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388295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3" name="Slide Number Placeholder 2">
            <a:extLst>
              <a:ext uri="{FF2B5EF4-FFF2-40B4-BE49-F238E27FC236}">
                <a16:creationId xmlns:a16="http://schemas.microsoft.com/office/drawing/2014/main" id="{CF968B60-4F3E-D34F-AE41-0DC0DE08A1F4}"/>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53</a:t>
            </a:fld>
            <a:endParaRPr kumimoji="0" lang="en-US"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 name="Picture Placeholder 5"/>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l="12273" r="12273"/>
          <a:stretch>
            <a:fillRect/>
          </a:stretch>
        </p:blipFill>
        <p:spPr/>
      </p:pic>
      <p:sp>
        <p:nvSpPr>
          <p:cNvPr id="9" name="Donut 8"/>
          <p:cNvSpPr/>
          <p:nvPr/>
        </p:nvSpPr>
        <p:spPr>
          <a:xfrm>
            <a:off x="1619672" y="3075806"/>
            <a:ext cx="1584176" cy="432048"/>
          </a:xfrm>
          <a:prstGeom prst="donut">
            <a:avLst>
              <a:gd name="adj" fmla="val 0"/>
            </a:avLst>
          </a:prstGeom>
          <a:solidFill>
            <a:srgbClr val="53448C"/>
          </a:solidFill>
          <a:ln>
            <a:solidFill>
              <a:srgbClr val="534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6424A"/>
              </a:solidFill>
              <a:effectLst/>
              <a:uLnTx/>
              <a:uFillTx/>
              <a:latin typeface="Calibri"/>
              <a:ea typeface="+mn-ea"/>
              <a:cs typeface="+mn-cs"/>
            </a:endParaRPr>
          </a:p>
        </p:txBody>
      </p:sp>
    </p:spTree>
    <p:extLst>
      <p:ext uri="{BB962C8B-B14F-4D97-AF65-F5344CB8AC3E}">
        <p14:creationId xmlns:p14="http://schemas.microsoft.com/office/powerpoint/2010/main" val="33337387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3" name="Slide Number Placeholder 2">
            <a:extLst>
              <a:ext uri="{FF2B5EF4-FFF2-40B4-BE49-F238E27FC236}">
                <a16:creationId xmlns:a16="http://schemas.microsoft.com/office/drawing/2014/main" id="{CF968B60-4F3E-D34F-AE41-0DC0DE08A1F4}"/>
              </a:ext>
            </a:extLst>
          </p:cNvPr>
          <p:cNvSpPr>
            <a:spLocks noGrp="1"/>
          </p:cNvSpPr>
          <p:nvPr>
            <p:ph type="sldNum" sz="quarter" idx="4"/>
          </p:nvPr>
        </p:nvSpPr>
        <p:spPr/>
        <p:txBody>
          <a:bodyPr/>
          <a:lstStyle/>
          <a:p>
            <a:fld id="{3A2281A5-0AAD-5C43-9874-F8F3A9F5B29A}" type="slidenum">
              <a:rPr lang="en-US" smtClean="0"/>
              <a:pPr/>
              <a:t>54</a:t>
            </a:fld>
            <a:endParaRPr lang="en-US"/>
          </a:p>
        </p:txBody>
      </p:sp>
      <p:pic>
        <p:nvPicPr>
          <p:cNvPr id="5" name="Picture Placeholder 4"/>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126355" y="9723"/>
            <a:ext cx="7772400" cy="5069942"/>
          </a:xfrm>
        </p:spPr>
      </p:pic>
    </p:spTree>
    <p:extLst>
      <p:ext uri="{BB962C8B-B14F-4D97-AF65-F5344CB8AC3E}">
        <p14:creationId xmlns:p14="http://schemas.microsoft.com/office/powerpoint/2010/main" val="34833553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7061FF-74AE-E34D-A4BE-C6A553A80BB3}"/>
              </a:ext>
            </a:extLst>
          </p:cNvPr>
          <p:cNvSpPr>
            <a:spLocks noGrp="1"/>
          </p:cNvSpPr>
          <p:nvPr>
            <p:ph idx="1"/>
          </p:nvPr>
        </p:nvSpPr>
        <p:spPr>
          <a:xfrm>
            <a:off x="611560" y="1059582"/>
            <a:ext cx="7920880" cy="3227040"/>
          </a:xfrm>
        </p:spPr>
        <p:txBody>
          <a:bodyPr/>
          <a:lstStyle/>
          <a:p>
            <a:pPr>
              <a:lnSpc>
                <a:spcPct val="150000"/>
              </a:lnSpc>
            </a:pPr>
            <a:r>
              <a:rPr lang="en-US" dirty="0"/>
              <a:t>OHS Contact Centre </a:t>
            </a:r>
          </a:p>
          <a:p>
            <a:pPr lvl="1">
              <a:spcBef>
                <a:spcPts val="0"/>
              </a:spcBef>
            </a:pPr>
            <a:r>
              <a:rPr lang="en-CA" dirty="0">
                <a:solidFill>
                  <a:srgbClr val="36424A"/>
                </a:solidFill>
              </a:rPr>
              <a:t>1-866-415-8690 (toll free)</a:t>
            </a:r>
            <a:endParaRPr lang="en-CA" dirty="0"/>
          </a:p>
          <a:p>
            <a:pPr>
              <a:lnSpc>
                <a:spcPct val="150000"/>
              </a:lnSpc>
            </a:pPr>
            <a:r>
              <a:rPr lang="en-CA" dirty="0" smtClean="0"/>
              <a:t>WCB </a:t>
            </a:r>
            <a:r>
              <a:rPr lang="en-CA" dirty="0"/>
              <a:t>– Alberta  </a:t>
            </a:r>
          </a:p>
          <a:p>
            <a:pPr lvl="1">
              <a:spcBef>
                <a:spcPts val="0"/>
              </a:spcBef>
            </a:pPr>
            <a:r>
              <a:rPr lang="en-CA" dirty="0"/>
              <a:t>wcb.ab.ca</a:t>
            </a:r>
          </a:p>
          <a:p>
            <a:pPr>
              <a:lnSpc>
                <a:spcPct val="150000"/>
              </a:lnSpc>
            </a:pPr>
            <a:r>
              <a:rPr lang="en-CA" dirty="0"/>
              <a:t>Employment Standards Contact Centre</a:t>
            </a:r>
          </a:p>
          <a:p>
            <a:pPr lvl="1"/>
            <a:r>
              <a:rPr lang="en-US" dirty="0"/>
              <a:t>1-877-427-3731 (toll free)</a:t>
            </a:r>
            <a:endParaRPr lang="en-CA" dirty="0"/>
          </a:p>
          <a:p>
            <a:r>
              <a:rPr lang="en-CA" dirty="0" smtClean="0"/>
              <a:t>Alberta </a:t>
            </a:r>
            <a:r>
              <a:rPr lang="en-CA" dirty="0"/>
              <a:t>Human </a:t>
            </a:r>
            <a:r>
              <a:rPr lang="en-CA" dirty="0" smtClean="0"/>
              <a:t>Rights Commission</a:t>
            </a:r>
          </a:p>
          <a:p>
            <a:pPr lvl="1">
              <a:lnSpc>
                <a:spcPct val="150000"/>
              </a:lnSpc>
            </a:pPr>
            <a:r>
              <a:rPr lang="en-US" dirty="0"/>
              <a:t>a</a:t>
            </a:r>
            <a:r>
              <a:rPr lang="en-US" dirty="0" smtClean="0"/>
              <a:t>lbertahumanrights.ab.ca </a:t>
            </a:r>
            <a:endParaRPr lang="en-CA" dirty="0" smtClean="0"/>
          </a:p>
        </p:txBody>
      </p:sp>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a:xfrm>
            <a:off x="395536" y="403557"/>
            <a:ext cx="8856984" cy="569218"/>
          </a:xfrm>
        </p:spPr>
        <p:txBody>
          <a:bodyPr/>
          <a:lstStyle/>
          <a:p>
            <a:r>
              <a:rPr lang="en-CA" dirty="0" smtClean="0"/>
              <a:t>Provincial contacts</a:t>
            </a:r>
            <a:endParaRPr lang="en-US" dirty="0"/>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p:txBody>
          <a:bodyPr/>
          <a:lstStyle/>
          <a:p>
            <a:fld id="{3A2281A5-0AAD-5C43-9874-F8F3A9F5B29A}" type="slidenum">
              <a:rPr lang="en-US" smtClean="0"/>
              <a:pPr/>
              <a:t>55</a:t>
            </a:fld>
            <a:endParaRPr lang="en-US"/>
          </a:p>
        </p:txBody>
      </p:sp>
    </p:spTree>
    <p:extLst>
      <p:ext uri="{BB962C8B-B14F-4D97-AF65-F5344CB8AC3E}">
        <p14:creationId xmlns:p14="http://schemas.microsoft.com/office/powerpoint/2010/main" val="40698913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0D2AA-AD25-2B45-8C79-E8E27570B243}"/>
              </a:ext>
            </a:extLst>
          </p:cNvPr>
          <p:cNvSpPr>
            <a:spLocks noGrp="1"/>
          </p:cNvSpPr>
          <p:nvPr>
            <p:ph type="ctrTitle"/>
          </p:nvPr>
        </p:nvSpPr>
        <p:spPr/>
        <p:txBody>
          <a:bodyPr/>
          <a:lstStyle/>
          <a:p>
            <a:r>
              <a:rPr lang="en-US" dirty="0" smtClean="0"/>
              <a:t>Review</a:t>
            </a:r>
            <a:endParaRPr lang="en-US" dirty="0"/>
          </a:p>
        </p:txBody>
      </p:sp>
      <p:sp>
        <p:nvSpPr>
          <p:cNvPr id="5" name="Slide Number Placeholder 4">
            <a:extLst>
              <a:ext uri="{FF2B5EF4-FFF2-40B4-BE49-F238E27FC236}">
                <a16:creationId xmlns:a16="http://schemas.microsoft.com/office/drawing/2014/main" id="{52410757-0E49-D44C-9462-6B6BD75C5B1A}"/>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srgbClr val="5F6A72"/>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56</a:t>
            </a:fld>
            <a:endParaRPr kumimoji="0" lang="en-US" sz="1300" b="0" i="0" u="none" strike="noStrike" kern="1200" cap="none" spc="0" normalizeH="0" baseline="0" noProof="0">
              <a:ln>
                <a:noFill/>
              </a:ln>
              <a:solidFill>
                <a:srgbClr val="5F6A7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616436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7061FF-74AE-E34D-A4BE-C6A553A80BB3}"/>
              </a:ext>
            </a:extLst>
          </p:cNvPr>
          <p:cNvSpPr>
            <a:spLocks noGrp="1"/>
          </p:cNvSpPr>
          <p:nvPr>
            <p:ph idx="1"/>
          </p:nvPr>
        </p:nvSpPr>
        <p:spPr>
          <a:xfrm>
            <a:off x="755576" y="1504950"/>
            <a:ext cx="7632848" cy="3155032"/>
          </a:xfrm>
        </p:spPr>
        <p:txBody>
          <a:bodyPr/>
          <a:lstStyle/>
          <a:p>
            <a:r>
              <a:rPr lang="en-CA" dirty="0" smtClean="0"/>
              <a:t>Participate in workplace health and safety and fulfill your responsibilities.</a:t>
            </a:r>
            <a:endParaRPr lang="en-CA" dirty="0"/>
          </a:p>
          <a:p>
            <a:r>
              <a:rPr lang="en-CA" dirty="0" smtClean="0"/>
              <a:t>You have rights as a worker and can’t be punished for using them. </a:t>
            </a:r>
          </a:p>
          <a:p>
            <a:r>
              <a:rPr lang="en-CA" dirty="0" smtClean="0"/>
              <a:t>Follow and use your safety tips.</a:t>
            </a:r>
          </a:p>
          <a:p>
            <a:r>
              <a:rPr lang="en-CA" dirty="0" smtClean="0"/>
              <a:t>Report injuries and incidents. </a:t>
            </a:r>
          </a:p>
          <a:p>
            <a:r>
              <a:rPr lang="en-CA" dirty="0" smtClean="0"/>
              <a:t>Contribute to a healthy workplace safety culture. </a:t>
            </a:r>
            <a:endParaRPr lang="en-US" dirty="0"/>
          </a:p>
        </p:txBody>
      </p:sp>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p:txBody>
          <a:bodyPr/>
          <a:lstStyle/>
          <a:p>
            <a:r>
              <a:rPr lang="en-US" dirty="0" smtClean="0"/>
              <a:t>Key points</a:t>
            </a:r>
            <a:endParaRPr lang="en-US" dirty="0"/>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srgbClr val="5F6A72"/>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57</a:t>
            </a:fld>
            <a:endParaRPr kumimoji="0" lang="en-US" sz="1300" b="0" i="0" u="none" strike="noStrike" kern="1200" cap="none" spc="0" normalizeH="0" baseline="0" noProof="0" dirty="0">
              <a:ln>
                <a:noFill/>
              </a:ln>
              <a:solidFill>
                <a:srgbClr val="5F6A7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604268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Miyo </a:t>
            </a:r>
            <a:r>
              <a:rPr lang="en-CA" dirty="0" err="1" smtClean="0"/>
              <a:t>pimatisiwin</a:t>
            </a:r>
            <a:r>
              <a:rPr lang="en-CA" dirty="0" smtClean="0"/>
              <a:t> in the workplace </a:t>
            </a:r>
            <a:endParaRPr lang="en-US" dirty="0"/>
          </a:p>
        </p:txBody>
      </p:sp>
      <p:sp>
        <p:nvSpPr>
          <p:cNvPr id="4" name="Slide Number Placeholder 3"/>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srgbClr val="5F6A72"/>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58</a:t>
            </a:fld>
            <a:endParaRPr kumimoji="0" lang="en-US" sz="1300" b="0" i="0" u="none" strike="noStrike" kern="1200" cap="none" spc="0" normalizeH="0" baseline="0" noProof="0">
              <a:ln>
                <a:noFill/>
              </a:ln>
              <a:solidFill>
                <a:srgbClr val="5F6A72"/>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7655" t="4783" r="6614" b="5925"/>
          <a:stretch/>
        </p:blipFill>
        <p:spPr>
          <a:xfrm>
            <a:off x="2977580" y="1419622"/>
            <a:ext cx="3199184" cy="3199184"/>
          </a:xfrm>
          <a:prstGeom prst="ellipse">
            <a:avLst/>
          </a:prstGeom>
        </p:spPr>
      </p:pic>
    </p:spTree>
    <p:extLst>
      <p:ext uri="{BB962C8B-B14F-4D97-AF65-F5344CB8AC3E}">
        <p14:creationId xmlns:p14="http://schemas.microsoft.com/office/powerpoint/2010/main" val="12174555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7061FF-74AE-E34D-A4BE-C6A553A80BB3}"/>
              </a:ext>
            </a:extLst>
          </p:cNvPr>
          <p:cNvSpPr>
            <a:spLocks noGrp="1"/>
          </p:cNvSpPr>
          <p:nvPr>
            <p:ph idx="1"/>
          </p:nvPr>
        </p:nvSpPr>
        <p:spPr/>
        <p:txBody>
          <a:bodyPr/>
          <a:lstStyle/>
          <a:p>
            <a:pPr marL="0" indent="0" algn="ctr">
              <a:buNone/>
            </a:pPr>
            <a:r>
              <a:rPr lang="en-US" dirty="0" err="1"/>
              <a:t>Miikwecc</a:t>
            </a:r>
            <a:r>
              <a:rPr lang="en-US" dirty="0" smtClean="0">
                <a:solidFill>
                  <a:srgbClr val="D00000"/>
                </a:solidFill>
              </a:rPr>
              <a:t> </a:t>
            </a:r>
            <a:r>
              <a:rPr lang="en-US" dirty="0"/>
              <a:t>(</a:t>
            </a:r>
            <a:r>
              <a:rPr lang="en-US" dirty="0" err="1"/>
              <a:t>Saulteaux</a:t>
            </a:r>
            <a:r>
              <a:rPr lang="en-US" dirty="0" smtClean="0"/>
              <a:t>)</a:t>
            </a:r>
            <a:endParaRPr lang="en-US" dirty="0"/>
          </a:p>
          <a:p>
            <a:pPr marL="0" indent="0" algn="ctr">
              <a:buNone/>
            </a:pPr>
            <a:r>
              <a:rPr lang="en-US" dirty="0"/>
              <a:t>Ay-hay (Cree)</a:t>
            </a:r>
          </a:p>
          <a:p>
            <a:pPr marL="0" indent="0" algn="ctr">
              <a:buNone/>
            </a:pPr>
            <a:r>
              <a:rPr lang="en-US" dirty="0" err="1" smtClean="0"/>
              <a:t>Marsee</a:t>
            </a:r>
            <a:r>
              <a:rPr lang="en-US" dirty="0" smtClean="0"/>
              <a:t> </a:t>
            </a:r>
            <a:r>
              <a:rPr lang="en-US" dirty="0"/>
              <a:t>(</a:t>
            </a:r>
            <a:r>
              <a:rPr lang="en-US" dirty="0" err="1"/>
              <a:t>Michif</a:t>
            </a:r>
            <a:r>
              <a:rPr lang="en-US" dirty="0"/>
              <a:t>)</a:t>
            </a:r>
          </a:p>
          <a:p>
            <a:pPr marL="0" indent="0" algn="ctr">
              <a:buNone/>
            </a:pPr>
            <a:r>
              <a:rPr lang="en-US" dirty="0" err="1"/>
              <a:t>Nitsiniiyi’taki</a:t>
            </a:r>
            <a:r>
              <a:rPr lang="en-US" dirty="0"/>
              <a:t> (Blackfoot)</a:t>
            </a:r>
          </a:p>
          <a:p>
            <a:pPr marL="0" indent="0" algn="ctr">
              <a:buNone/>
            </a:pPr>
            <a:r>
              <a:rPr lang="en-US" dirty="0" err="1"/>
              <a:t>Isniy</a:t>
            </a:r>
            <a:r>
              <a:rPr lang="en-CA" dirty="0" err="1" smtClean="0"/>
              <a:t>és</a:t>
            </a:r>
            <a:r>
              <a:rPr lang="en-CA" dirty="0" smtClean="0"/>
              <a:t> </a:t>
            </a:r>
            <a:r>
              <a:rPr lang="en-US" dirty="0" smtClean="0"/>
              <a:t>(</a:t>
            </a:r>
            <a:r>
              <a:rPr lang="en-US" dirty="0" err="1" smtClean="0"/>
              <a:t>Nakota</a:t>
            </a:r>
            <a:r>
              <a:rPr lang="en-US" dirty="0"/>
              <a:t>)</a:t>
            </a:r>
          </a:p>
          <a:p>
            <a:pPr marL="0" indent="0" algn="ctr">
              <a:buNone/>
            </a:pPr>
            <a:r>
              <a:rPr lang="en-US" dirty="0" err="1"/>
              <a:t>Masi</a:t>
            </a:r>
            <a:r>
              <a:rPr lang="en-US" dirty="0"/>
              <a:t> </a:t>
            </a:r>
            <a:r>
              <a:rPr lang="en-US" dirty="0" err="1" smtClean="0"/>
              <a:t>chok</a:t>
            </a:r>
            <a:r>
              <a:rPr lang="en-US" dirty="0" smtClean="0"/>
              <a:t> (</a:t>
            </a:r>
            <a:r>
              <a:rPr lang="en-US" dirty="0"/>
              <a:t>Dene)  </a:t>
            </a:r>
          </a:p>
          <a:p>
            <a:endParaRPr lang="en-US" dirty="0"/>
          </a:p>
        </p:txBody>
      </p:sp>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p:txBody>
          <a:bodyPr/>
          <a:lstStyle/>
          <a:p>
            <a:r>
              <a:rPr lang="en-US" dirty="0" smtClean="0"/>
              <a:t>Thank you</a:t>
            </a:r>
            <a:endParaRPr lang="en-US" dirty="0"/>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a:xfrm>
            <a:off x="107504" y="4731990"/>
            <a:ext cx="2232248" cy="274637"/>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srgbClr val="5F6A72"/>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59</a:t>
            </a:fld>
            <a:r>
              <a:rPr kumimoji="0" lang="en-US" sz="1300" b="0" i="0" u="none" strike="noStrike" kern="1200" cap="none" spc="0" normalizeH="0" baseline="0" noProof="0" dirty="0" smtClean="0">
                <a:ln>
                  <a:noFill/>
                </a:ln>
                <a:solidFill>
                  <a:srgbClr val="5F6A72"/>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dirty="0" smtClean="0">
                <a:ln>
                  <a:noFill/>
                </a:ln>
                <a:solidFill>
                  <a:srgbClr val="5F6A72"/>
                </a:solidFill>
                <a:effectLst/>
                <a:uLnTx/>
                <a:uFillTx/>
              </a:rPr>
              <a:t>March 2022</a:t>
            </a:r>
            <a:r>
              <a:rPr kumimoji="0" lang="en-US" sz="800" b="0" i="0" u="none" strike="noStrike" kern="1200" cap="none" spc="0" normalizeH="0" noProof="0" dirty="0" smtClean="0">
                <a:ln>
                  <a:noFill/>
                </a:ln>
                <a:solidFill>
                  <a:srgbClr val="5F6A72"/>
                </a:solidFill>
                <a:effectLst/>
                <a:uLnTx/>
                <a:uFillTx/>
              </a:rPr>
              <a:t> | </a:t>
            </a:r>
            <a:r>
              <a:rPr lang="en-US" sz="800" dirty="0" smtClean="0"/>
              <a:t>IWR003E</a:t>
            </a:r>
            <a:endParaRPr kumimoji="0" lang="en-US" sz="800" b="0" i="0" u="none" strike="noStrike" kern="1200" cap="none" spc="0" normalizeH="0" baseline="0" noProof="0" dirty="0">
              <a:ln>
                <a:noFill/>
              </a:ln>
              <a:solidFill>
                <a:srgbClr val="5F6A72"/>
              </a:solidFill>
              <a:effectLst/>
              <a:uLnTx/>
              <a:uFillTx/>
            </a:endParaRPr>
          </a:p>
        </p:txBody>
      </p:sp>
    </p:spTree>
    <p:custDataLst>
      <p:tags r:id="rId1"/>
    </p:custDataLst>
    <p:extLst>
      <p:ext uri="{BB962C8B-B14F-4D97-AF65-F5344CB8AC3E}">
        <p14:creationId xmlns:p14="http://schemas.microsoft.com/office/powerpoint/2010/main" val="3402717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en-US"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244" t="2346" r="4080" b="4178"/>
          <a:stretch/>
        </p:blipFill>
        <p:spPr>
          <a:xfrm>
            <a:off x="2771800" y="699542"/>
            <a:ext cx="3744416" cy="3744416"/>
          </a:xfrm>
          <a:prstGeom prst="ellipse">
            <a:avLst/>
          </a:prstGeom>
        </p:spPr>
      </p:pic>
    </p:spTree>
    <p:extLst>
      <p:ext uri="{BB962C8B-B14F-4D97-AF65-F5344CB8AC3E}">
        <p14:creationId xmlns:p14="http://schemas.microsoft.com/office/powerpoint/2010/main" val="1949699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srgbClr val="5F6A72"/>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en-US" sz="1300" b="0" i="0" u="none" strike="noStrike" kern="1200" cap="none" spc="0" normalizeH="0" baseline="0" noProof="0">
              <a:ln>
                <a:noFill/>
              </a:ln>
              <a:solidFill>
                <a:srgbClr val="5F6A72"/>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204" y="339502"/>
            <a:ext cx="6594185" cy="4083918"/>
          </a:xfrm>
          <a:prstGeom prst="rect">
            <a:avLst/>
          </a:prstGeom>
        </p:spPr>
      </p:pic>
    </p:spTree>
    <p:extLst>
      <p:ext uri="{BB962C8B-B14F-4D97-AF65-F5344CB8AC3E}">
        <p14:creationId xmlns:p14="http://schemas.microsoft.com/office/powerpoint/2010/main" val="3662737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Miyo </a:t>
            </a:r>
            <a:r>
              <a:rPr lang="en-CA" dirty="0" err="1" smtClean="0"/>
              <a:t>pimatisiwin</a:t>
            </a:r>
            <a:r>
              <a:rPr lang="en-CA" dirty="0" smtClean="0"/>
              <a:t> in the workplace </a:t>
            </a:r>
            <a:endParaRPr lang="en-US" dirty="0"/>
          </a:p>
        </p:txBody>
      </p:sp>
      <p:sp>
        <p:nvSpPr>
          <p:cNvPr id="4" name="Slide Number Placeholder 3"/>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srgbClr val="5F6A72"/>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en-US" sz="1300" b="0" i="0" u="none" strike="noStrike" kern="1200" cap="none" spc="0" normalizeH="0" baseline="0" noProof="0">
              <a:ln>
                <a:noFill/>
              </a:ln>
              <a:solidFill>
                <a:srgbClr val="5F6A72"/>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7655" t="4783" r="6614" b="5925"/>
          <a:stretch/>
        </p:blipFill>
        <p:spPr>
          <a:xfrm>
            <a:off x="2977580" y="1419622"/>
            <a:ext cx="3199184" cy="3199184"/>
          </a:xfrm>
          <a:prstGeom prst="ellipse">
            <a:avLst/>
          </a:prstGeom>
        </p:spPr>
      </p:pic>
    </p:spTree>
    <p:extLst>
      <p:ext uri="{BB962C8B-B14F-4D97-AF65-F5344CB8AC3E}">
        <p14:creationId xmlns:p14="http://schemas.microsoft.com/office/powerpoint/2010/main" val="2232019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20592F-39E9-9B42-92BC-859AB4C08F32}"/>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9</a:t>
            </a:fld>
            <a:endParaRPr kumimoji="0" lang="en-US"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nvPicPr>
        <p:blipFill>
          <a:blip r:embed="rId3"/>
          <a:stretch>
            <a:fillRect/>
          </a:stretch>
        </p:blipFill>
        <p:spPr>
          <a:xfrm>
            <a:off x="2352952" y="381274"/>
            <a:ext cx="4438095" cy="4380952"/>
          </a:xfrm>
          <a:prstGeom prst="rect">
            <a:avLst/>
          </a:prstGeom>
        </p:spPr>
      </p:pic>
    </p:spTree>
    <p:extLst>
      <p:ext uri="{BB962C8B-B14F-4D97-AF65-F5344CB8AC3E}">
        <p14:creationId xmlns:p14="http://schemas.microsoft.com/office/powerpoint/2010/main" val="14676583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9"/>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ody slides">
  <a:themeElements>
    <a:clrScheme name="Sky basic">
      <a:dk1>
        <a:srgbClr val="36424A"/>
      </a:dk1>
      <a:lt1>
        <a:sysClr val="window" lastClr="FFFFFF"/>
      </a:lt1>
      <a:dk2>
        <a:srgbClr val="6A737B"/>
      </a:dk2>
      <a:lt2>
        <a:srgbClr val="D1D4D3"/>
      </a:lt2>
      <a:accent1>
        <a:srgbClr val="005072"/>
      </a:accent1>
      <a:accent2>
        <a:srgbClr val="0081AB"/>
      </a:accent2>
      <a:accent3>
        <a:srgbClr val="00AAD2"/>
      </a:accent3>
      <a:accent4>
        <a:srgbClr val="5FCEEA"/>
      </a:accent4>
      <a:accent5>
        <a:srgbClr val="A6E1EF"/>
      </a:accent5>
      <a:accent6>
        <a:srgbClr val="CCEEF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itle Slides">
  <a:themeElements>
    <a:clrScheme name="Sky basic">
      <a:dk1>
        <a:srgbClr val="36424A"/>
      </a:dk1>
      <a:lt1>
        <a:sysClr val="window" lastClr="FFFFFF"/>
      </a:lt1>
      <a:dk2>
        <a:srgbClr val="6A737B"/>
      </a:dk2>
      <a:lt2>
        <a:srgbClr val="D1D4D3"/>
      </a:lt2>
      <a:accent1>
        <a:srgbClr val="005072"/>
      </a:accent1>
      <a:accent2>
        <a:srgbClr val="0081AB"/>
      </a:accent2>
      <a:accent3>
        <a:srgbClr val="00AAD2"/>
      </a:accent3>
      <a:accent4>
        <a:srgbClr val="5FCEEA"/>
      </a:accent4>
      <a:accent5>
        <a:srgbClr val="A6E1EF"/>
      </a:accent5>
      <a:accent6>
        <a:srgbClr val="CCEEF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ody slides">
  <a:themeElements>
    <a:clrScheme name="Sky basic">
      <a:dk1>
        <a:srgbClr val="36424A"/>
      </a:dk1>
      <a:lt1>
        <a:sysClr val="window" lastClr="FFFFFF"/>
      </a:lt1>
      <a:dk2>
        <a:srgbClr val="6A737B"/>
      </a:dk2>
      <a:lt2>
        <a:srgbClr val="D1D4D3"/>
      </a:lt2>
      <a:accent1>
        <a:srgbClr val="005072"/>
      </a:accent1>
      <a:accent2>
        <a:srgbClr val="0081AB"/>
      </a:accent2>
      <a:accent3>
        <a:srgbClr val="00AAD2"/>
      </a:accent3>
      <a:accent4>
        <a:srgbClr val="5FCEEA"/>
      </a:accent4>
      <a:accent5>
        <a:srgbClr val="A6E1EF"/>
      </a:accent5>
      <a:accent6>
        <a:srgbClr val="CCEEF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Body slides">
  <a:themeElements>
    <a:clrScheme name="Sky basic">
      <a:dk1>
        <a:srgbClr val="36424A"/>
      </a:dk1>
      <a:lt1>
        <a:sysClr val="window" lastClr="FFFFFF"/>
      </a:lt1>
      <a:dk2>
        <a:srgbClr val="6A737B"/>
      </a:dk2>
      <a:lt2>
        <a:srgbClr val="D1D4D3"/>
      </a:lt2>
      <a:accent1>
        <a:srgbClr val="005072"/>
      </a:accent1>
      <a:accent2>
        <a:srgbClr val="0081AB"/>
      </a:accent2>
      <a:accent3>
        <a:srgbClr val="00AAD2"/>
      </a:accent3>
      <a:accent4>
        <a:srgbClr val="5FCEEA"/>
      </a:accent4>
      <a:accent5>
        <a:srgbClr val="A6E1EF"/>
      </a:accent5>
      <a:accent6>
        <a:srgbClr val="CCEEF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Government of Alberta PowerPoint Template - 2017</Template>
  <TotalTime>0</TotalTime>
  <Words>1511</Words>
  <Application>Microsoft Office PowerPoint</Application>
  <PresentationFormat>On-screen Show (16:9)</PresentationFormat>
  <Paragraphs>303</Paragraphs>
  <Slides>59</Slides>
  <Notes>51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59</vt:i4>
      </vt:variant>
    </vt:vector>
  </HeadingPairs>
  <TitlesOfParts>
    <vt:vector size="67" baseType="lpstr">
      <vt:lpstr>Arial</vt:lpstr>
      <vt:lpstr>Calibri</vt:lpstr>
      <vt:lpstr>Courier New</vt:lpstr>
      <vt:lpstr>Segoe UI Symbol</vt:lpstr>
      <vt:lpstr>Body slides</vt:lpstr>
      <vt:lpstr>1_Title Slides</vt:lpstr>
      <vt:lpstr>1_Body slides</vt:lpstr>
      <vt:lpstr>2_Body slides</vt:lpstr>
      <vt:lpstr>Miyo pimatisiwin: Indigenous workers’ guide to workplace health and safety </vt:lpstr>
      <vt:lpstr>PowerPoint Presentation</vt:lpstr>
      <vt:lpstr>Before we begin</vt:lpstr>
      <vt:lpstr>Learning outcomes </vt:lpstr>
      <vt:lpstr>PowerPoint Presentation</vt:lpstr>
      <vt:lpstr>PowerPoint Presentation</vt:lpstr>
      <vt:lpstr>PowerPoint Presentation</vt:lpstr>
      <vt:lpstr>Miyo pimatisiwin in the workplace </vt:lpstr>
      <vt:lpstr>PowerPoint Presentation</vt:lpstr>
      <vt:lpstr>OHS legislation</vt:lpstr>
      <vt:lpstr>OHS legislation continued</vt:lpstr>
      <vt:lpstr>Does the OHS Act apply to me?</vt:lpstr>
      <vt:lpstr>PowerPoint Presentation</vt:lpstr>
      <vt:lpstr>PowerPoint Presentation</vt:lpstr>
      <vt:lpstr>PowerPoint Presentation</vt:lpstr>
      <vt:lpstr>Work site parties and responsibilities</vt:lpstr>
      <vt:lpstr>Worker responsibilities include</vt:lpstr>
      <vt:lpstr>Employer definition</vt:lpstr>
      <vt:lpstr>Supervisor definition</vt:lpstr>
      <vt:lpstr>Supervisor responsibilities </vt:lpstr>
      <vt:lpstr>Worker rights  </vt:lpstr>
      <vt:lpstr>Using your rights</vt:lpstr>
      <vt:lpstr>PowerPoint Presentation</vt:lpstr>
      <vt:lpstr>PowerPoint Presentation</vt:lpstr>
      <vt:lpstr>PowerPoint Presentation</vt:lpstr>
      <vt:lpstr>Questions</vt:lpstr>
      <vt:lpstr>PowerPoint Presentation</vt:lpstr>
      <vt:lpstr>Understand the danger</vt:lpstr>
      <vt:lpstr>Spotting hazards</vt:lpstr>
      <vt:lpstr>Physical hazards</vt:lpstr>
      <vt:lpstr>Biological hazards</vt:lpstr>
      <vt:lpstr>Chemical hazards </vt:lpstr>
      <vt:lpstr>Psychosocial hazards</vt:lpstr>
      <vt:lpstr>Hazard controls</vt:lpstr>
      <vt:lpstr>Hazard assessments</vt:lpstr>
      <vt:lpstr>PowerPoint Presentation</vt:lpstr>
      <vt:lpstr>Harassment and violence </vt:lpstr>
      <vt:lpstr>PowerPoint Presentation</vt:lpstr>
      <vt:lpstr>Reporting incidents and injuries</vt:lpstr>
      <vt:lpstr>Reporting to OHS</vt:lpstr>
      <vt:lpstr>Reporting to WCB - Alberta</vt:lpstr>
      <vt:lpstr>Notify OHS of health and safety concerns</vt:lpstr>
      <vt:lpstr>PowerPoint Presentation</vt:lpstr>
      <vt:lpstr>PowerPoint Presentation</vt:lpstr>
      <vt:lpstr>Understanding the workplace </vt:lpstr>
      <vt:lpstr>Involvement within safety culture</vt:lpstr>
      <vt:lpstr>Meeting employer expectations</vt:lpstr>
      <vt:lpstr>Teamwork</vt:lpstr>
      <vt:lpstr>Effective communication</vt:lpstr>
      <vt:lpstr>Culturally safe tools </vt:lpstr>
      <vt:lpstr>Additional resources </vt:lpstr>
      <vt:lpstr>PowerPoint Presentation</vt:lpstr>
      <vt:lpstr>PowerPoint Presentation</vt:lpstr>
      <vt:lpstr>PowerPoint Presentation</vt:lpstr>
      <vt:lpstr>Provincial contacts</vt:lpstr>
      <vt:lpstr>Review</vt:lpstr>
      <vt:lpstr>Key points</vt:lpstr>
      <vt:lpstr>Miyo pimatisiwin in the workplace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2022-08-22T21:16:22Z</dcterms:created>
  <dcterms:modified xsi:type="dcterms:W3CDTF">2022-08-22T21:16:39Z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0c3ebf9-3c2f-4745-a75f-55836bdb736f_Enabled">
    <vt:lpwstr>true</vt:lpwstr>
  </property>
  <property fmtid="{D5CDD505-2E9C-101B-9397-08002B2CF9AE}" pid="3" name="MSIP_Label_60c3ebf9-3c2f-4745-a75f-55836bdb736f_SetDate">
    <vt:lpwstr>2022-08-22T21:16:39Z</vt:lpwstr>
  </property>
  <property fmtid="{D5CDD505-2E9C-101B-9397-08002B2CF9AE}" pid="4" name="MSIP_Label_60c3ebf9-3c2f-4745-a75f-55836bdb736f_Method">
    <vt:lpwstr>Privileged</vt:lpwstr>
  </property>
  <property fmtid="{D5CDD505-2E9C-101B-9397-08002B2CF9AE}" pid="5" name="MSIP_Label_60c3ebf9-3c2f-4745-a75f-55836bdb736f_Name">
    <vt:lpwstr>Public</vt:lpwstr>
  </property>
  <property fmtid="{D5CDD505-2E9C-101B-9397-08002B2CF9AE}" pid="6" name="MSIP_Label_60c3ebf9-3c2f-4745-a75f-55836bdb736f_SiteId">
    <vt:lpwstr>2bb51c06-af9b-42c5-8bf5-3c3b7b10850b</vt:lpwstr>
  </property>
  <property fmtid="{D5CDD505-2E9C-101B-9397-08002B2CF9AE}" pid="7" name="MSIP_Label_60c3ebf9-3c2f-4745-a75f-55836bdb736f_ActionId">
    <vt:lpwstr>68c06c1d-354c-4a1d-a179-2c0f81cbd41c</vt:lpwstr>
  </property>
  <property fmtid="{D5CDD505-2E9C-101B-9397-08002B2CF9AE}" pid="8" name="MSIP_Label_60c3ebf9-3c2f-4745-a75f-55836bdb736f_ContentBits">
    <vt:lpwstr>2</vt:lpwstr>
  </property>
</Properties>
</file>