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tags/tag24.xml" ContentType="application/vnd.openxmlformats-officedocument.presentationml.tags+xml"/>
  <Override PartName="/ppt/notesSlides/notesSlide1.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notesSlides/notesSlide2.xml" ContentType="application/vnd.openxmlformats-officedocument.presentationml.notesSlide+xml"/>
  <Override PartName="/ppt/tags/tag27.xml" ContentType="application/vnd.openxmlformats-officedocument.presentationml.tags+xml"/>
  <Override PartName="/ppt/notesSlides/notesSlide3.xml" ContentType="application/vnd.openxmlformats-officedocument.presentationml.notesSlide+xml"/>
  <Override PartName="/ppt/tags/tag28.xml" ContentType="application/vnd.openxmlformats-officedocument.presentationml.tag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29.xml" ContentType="application/vnd.openxmlformats-officedocument.presentationml.tags+xml"/>
  <Override PartName="/ppt/notesSlides/notesSlide5.xml" ContentType="application/vnd.openxmlformats-officedocument.presentationml.notesSlide+xml"/>
  <Override PartName="/ppt/tags/tag30.xml" ContentType="application/vnd.openxmlformats-officedocument.presentationml.tags+xml"/>
  <Override PartName="/ppt/notesSlides/notesSlide6.xml" ContentType="application/vnd.openxmlformats-officedocument.presentationml.notesSlide+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notesSlides/notesSlide8.xml" ContentType="application/vnd.openxmlformats-officedocument.presentationml.notesSlide+xml"/>
  <Override PartName="/ppt/tags/tag33.xml" ContentType="application/vnd.openxmlformats-officedocument.presentationml.tags+xml"/>
  <Override PartName="/ppt/notesSlides/notesSlide9.xml" ContentType="application/vnd.openxmlformats-officedocument.presentationml.notesSlide+xml"/>
  <Override PartName="/ppt/tags/tag34.xml" ContentType="application/vnd.openxmlformats-officedocument.presentationml.tags+xml"/>
  <Override PartName="/ppt/notesSlides/notesSlide10.xml" ContentType="application/vnd.openxmlformats-officedocument.presentationml.notesSlide+xml"/>
  <Override PartName="/ppt/tags/tag35.xml" ContentType="application/vnd.openxmlformats-officedocument.presentationml.tags+xml"/>
  <Override PartName="/ppt/notesSlides/notesSlide11.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notesSlides/notesSlide12.xml" ContentType="application/vnd.openxmlformats-officedocument.presentationml.notesSlide+xml"/>
  <Override PartName="/ppt/tags/tag38.xml" ContentType="application/vnd.openxmlformats-officedocument.presentationml.tags+xml"/>
  <Override PartName="/ppt/notesSlides/notesSlide13.xml" ContentType="application/vnd.openxmlformats-officedocument.presentationml.notesSlide+xml"/>
  <Override PartName="/ppt/tags/tag39.xml" ContentType="application/vnd.openxmlformats-officedocument.presentationml.tags+xml"/>
  <Override PartName="/ppt/notesSlides/notesSlide14.xml" ContentType="application/vnd.openxmlformats-officedocument.presentationml.notesSlide+xml"/>
  <Override PartName="/ppt/tags/tag40.xml" ContentType="application/vnd.openxmlformats-officedocument.presentationml.tags+xml"/>
  <Override PartName="/ppt/notesSlides/notesSlide15.xml" ContentType="application/vnd.openxmlformats-officedocument.presentationml.notesSlide+xml"/>
  <Override PartName="/ppt/tags/tag41.xml" ContentType="application/vnd.openxmlformats-officedocument.presentationml.tags+xml"/>
  <Override PartName="/ppt/notesSlides/notesSlide16.xml" ContentType="application/vnd.openxmlformats-officedocument.presentationml.notesSlide+xml"/>
  <Override PartName="/ppt/tags/tag42.xml" ContentType="application/vnd.openxmlformats-officedocument.presentationml.tags+xml"/>
  <Override PartName="/ppt/notesSlides/notesSlide17.xml" ContentType="application/vnd.openxmlformats-officedocument.presentationml.notesSlide+xml"/>
  <Override PartName="/ppt/tags/tag43.xml" ContentType="application/vnd.openxmlformats-officedocument.presentationml.tags+xml"/>
  <Override PartName="/ppt/notesSlides/notesSlide18.xml" ContentType="application/vnd.openxmlformats-officedocument.presentationml.notesSlide+xml"/>
  <Override PartName="/ppt/tags/tag44.xml" ContentType="application/vnd.openxmlformats-officedocument.presentationml.tags+xml"/>
  <Override PartName="/ppt/notesSlides/notesSlide19.xml" ContentType="application/vnd.openxmlformats-officedocument.presentationml.notesSlide+xml"/>
  <Override PartName="/ppt/tags/tag45.xml" ContentType="application/vnd.openxmlformats-officedocument.presentationml.tags+xml"/>
  <Override PartName="/ppt/notesSlides/notesSlide20.xml" ContentType="application/vnd.openxmlformats-officedocument.presentationml.notesSlide+xml"/>
  <Override PartName="/ppt/tags/tag46.xml" ContentType="application/vnd.openxmlformats-officedocument.presentationml.tags+xml"/>
  <Override PartName="/ppt/notesSlides/notesSlide21.xml" ContentType="application/vnd.openxmlformats-officedocument.presentationml.notesSlide+xml"/>
  <Override PartName="/ppt/tags/tag47.xml" ContentType="application/vnd.openxmlformats-officedocument.presentationml.tags+xml"/>
  <Override PartName="/ppt/notesSlides/notesSlide22.xml" ContentType="application/vnd.openxmlformats-officedocument.presentationml.notesSlide+xml"/>
  <Override PartName="/ppt/tags/tag48.xml" ContentType="application/vnd.openxmlformats-officedocument.presentationml.tags+xml"/>
  <Override PartName="/ppt/notesSlides/notesSlide23.xml" ContentType="application/vnd.openxmlformats-officedocument.presentationml.notesSlide+xml"/>
  <Override PartName="/ppt/tags/tag49.xml" ContentType="application/vnd.openxmlformats-officedocument.presentationml.tags+xml"/>
  <Override PartName="/ppt/notesSlides/notesSlide24.xml" ContentType="application/vnd.openxmlformats-officedocument.presentationml.notesSlide+xml"/>
  <Override PartName="/ppt/tags/tag50.xml" ContentType="application/vnd.openxmlformats-officedocument.presentationml.tags+xml"/>
  <Override PartName="/ppt/tags/tag51.xml" ContentType="application/vnd.openxmlformats-officedocument.presentationml.tags+xml"/>
  <Override PartName="/ppt/notesSlides/notesSlide25.xml" ContentType="application/vnd.openxmlformats-officedocument.presentationml.notesSlide+xml"/>
  <Override PartName="/ppt/tags/tag52.xml" ContentType="application/vnd.openxmlformats-officedocument.presentationml.tags+xml"/>
  <Override PartName="/ppt/notesSlides/notesSlide2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53.xml" ContentType="application/vnd.openxmlformats-officedocument.presentationml.tags+xml"/>
  <Override PartName="/ppt/notesSlides/notesSlide27.xml" ContentType="application/vnd.openxmlformats-officedocument.presentationml.notesSlide+xml"/>
  <Override PartName="/ppt/tags/tag54.xml" ContentType="application/vnd.openxmlformats-officedocument.presentationml.tags+xml"/>
  <Override PartName="/ppt/notesSlides/notesSlide28.xml" ContentType="application/vnd.openxmlformats-officedocument.presentationml.notesSlide+xml"/>
  <Override PartName="/ppt/tags/tag55.xml" ContentType="application/vnd.openxmlformats-officedocument.presentationml.tags+xml"/>
  <Override PartName="/ppt/notesSlides/notesSlide29.xml" ContentType="application/vnd.openxmlformats-officedocument.presentationml.notesSlide+xml"/>
  <Override PartName="/ppt/tags/tag56.xml" ContentType="application/vnd.openxmlformats-officedocument.presentationml.tags+xml"/>
  <Override PartName="/ppt/notesSlides/notesSlide30.xml" ContentType="application/vnd.openxmlformats-officedocument.presentationml.notesSlide+xml"/>
  <Override PartName="/ppt/tags/tag57.xml" ContentType="application/vnd.openxmlformats-officedocument.presentationml.tags+xml"/>
  <Override PartName="/ppt/notesSlides/notesSlide31.xml" ContentType="application/vnd.openxmlformats-officedocument.presentationml.notesSlide+xml"/>
  <Override PartName="/ppt/tags/tag58.xml" ContentType="application/vnd.openxmlformats-officedocument.presentationml.tags+xml"/>
  <Override PartName="/ppt/notesSlides/notesSlide32.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33.xml" ContentType="application/vnd.openxmlformats-officedocument.presentationml.notesSlide+xml"/>
  <Override PartName="/ppt/tags/tag61.xml" ContentType="application/vnd.openxmlformats-officedocument.presentationml.tags+xml"/>
  <Override PartName="/ppt/notesSlides/notesSlide34.xml" ContentType="application/vnd.openxmlformats-officedocument.presentationml.notesSlide+xml"/>
  <Override PartName="/ppt/tags/tag62.xml" ContentType="application/vnd.openxmlformats-officedocument.presentationml.tags+xml"/>
  <Override PartName="/ppt/notesSlides/notesSlide35.xml" ContentType="application/vnd.openxmlformats-officedocument.presentationml.notesSlide+xml"/>
  <Override PartName="/ppt/tags/tag63.xml" ContentType="application/vnd.openxmlformats-officedocument.presentationml.tags+xml"/>
  <Override PartName="/ppt/notesSlides/notesSlide36.xml" ContentType="application/vnd.openxmlformats-officedocument.presentationml.notesSlide+xml"/>
  <Override PartName="/ppt/tags/tag64.xml" ContentType="application/vnd.openxmlformats-officedocument.presentationml.tags+xml"/>
  <Override PartName="/ppt/notesSlides/notesSlide37.xml" ContentType="application/vnd.openxmlformats-officedocument.presentationml.notesSlide+xml"/>
  <Override PartName="/ppt/tags/tag65.xml" ContentType="application/vnd.openxmlformats-officedocument.presentationml.tags+xml"/>
  <Override PartName="/ppt/notesSlides/notesSlide38.xml" ContentType="application/vnd.openxmlformats-officedocument.presentationml.notesSlide+xml"/>
  <Override PartName="/ppt/tags/tag66.xml" ContentType="application/vnd.openxmlformats-officedocument.presentationml.tags+xml"/>
  <Override PartName="/ppt/tags/tag67.xml" ContentType="application/vnd.openxmlformats-officedocument.presentationml.tags+xml"/>
  <Override PartName="/ppt/notesSlides/notesSlide39.xml" ContentType="application/vnd.openxmlformats-officedocument.presentationml.notesSlide+xml"/>
  <Override PartName="/ppt/tags/tag68.xml" ContentType="application/vnd.openxmlformats-officedocument.presentationml.tags+xml"/>
  <Override PartName="/ppt/notesSlides/notesSlide40.xml" ContentType="application/vnd.openxmlformats-officedocument.presentationml.notesSlide+xml"/>
  <Override PartName="/ppt/tags/tag69.xml" ContentType="application/vnd.openxmlformats-officedocument.presentationml.tags+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tags/tag70.xml" ContentType="application/vnd.openxmlformats-officedocument.presentationml.tags+xml"/>
  <Override PartName="/ppt/notesSlides/notesSlide43.xml" ContentType="application/vnd.openxmlformats-officedocument.presentationml.notesSlide+xml"/>
  <Override PartName="/ppt/tags/tag71.xml" ContentType="application/vnd.openxmlformats-officedocument.presentationml.tags+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notesSlides/notesSlide46.xml" ContentType="application/vnd.openxmlformats-officedocument.presentationml.notesSlide+xml"/>
  <Override PartName="/ppt/tags/tag75.xml" ContentType="application/vnd.openxmlformats-officedocument.presentationml.tags+xml"/>
  <Override PartName="/ppt/notesSlides/notesSlide47.xml" ContentType="application/vnd.openxmlformats-officedocument.presentationml.notesSlide+xml"/>
  <Override PartName="/ppt/tags/tag76.xml" ContentType="application/vnd.openxmlformats-officedocument.presentationml.tags+xml"/>
  <Override PartName="/ppt/notesSlides/notesSlide48.xml" ContentType="application/vnd.openxmlformats-officedocument.presentationml.notesSlide+xml"/>
  <Override PartName="/ppt/tags/tag77.xml" ContentType="application/vnd.openxmlformats-officedocument.presentationml.tags+xml"/>
  <Override PartName="/ppt/notesSlides/notesSlide49.xml" ContentType="application/vnd.openxmlformats-officedocument.presentationml.notesSlide+xml"/>
  <Override PartName="/ppt/tags/tag78.xml" ContentType="application/vnd.openxmlformats-officedocument.presentationml.tags+xml"/>
  <Override PartName="/ppt/notesSlides/notesSlide50.xml" ContentType="application/vnd.openxmlformats-officedocument.presentationml.notesSlide+xml"/>
  <Override PartName="/ppt/tags/tag79.xml" ContentType="application/vnd.openxmlformats-officedocument.presentationml.tags+xml"/>
  <Override PartName="/ppt/tags/tag80.xml" ContentType="application/vnd.openxmlformats-officedocument.presentationml.tags+xml"/>
  <Override PartName="/ppt/notesSlides/notesSlide5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711" r:id="rId1"/>
    <p:sldMasterId id="2147483753" r:id="rId2"/>
    <p:sldMasterId id="2147483757" r:id="rId3"/>
    <p:sldMasterId id="2147483771" r:id="rId4"/>
  </p:sldMasterIdLst>
  <p:notesMasterIdLst>
    <p:notesMasterId r:id="rId64"/>
  </p:notesMasterIdLst>
  <p:handoutMasterIdLst>
    <p:handoutMasterId r:id="rId65"/>
  </p:handoutMasterIdLst>
  <p:sldIdLst>
    <p:sldId id="431" r:id="rId5"/>
    <p:sldId id="432" r:id="rId6"/>
    <p:sldId id="433" r:id="rId7"/>
    <p:sldId id="434" r:id="rId8"/>
    <p:sldId id="435" r:id="rId9"/>
    <p:sldId id="436" r:id="rId10"/>
    <p:sldId id="437" r:id="rId11"/>
    <p:sldId id="438" r:id="rId12"/>
    <p:sldId id="439" r:id="rId13"/>
    <p:sldId id="489" r:id="rId14"/>
    <p:sldId id="441" r:id="rId15"/>
    <p:sldId id="490" r:id="rId16"/>
    <p:sldId id="443" r:id="rId17"/>
    <p:sldId id="444" r:id="rId18"/>
    <p:sldId id="445" r:id="rId19"/>
    <p:sldId id="447" r:id="rId20"/>
    <p:sldId id="491" r:id="rId21"/>
    <p:sldId id="492" r:id="rId22"/>
    <p:sldId id="493" r:id="rId23"/>
    <p:sldId id="502" r:id="rId24"/>
    <p:sldId id="450" r:id="rId25"/>
    <p:sldId id="451" r:id="rId26"/>
    <p:sldId id="452" r:id="rId27"/>
    <p:sldId id="453" r:id="rId28"/>
    <p:sldId id="454" r:id="rId29"/>
    <p:sldId id="455" r:id="rId30"/>
    <p:sldId id="456" r:id="rId31"/>
    <p:sldId id="457" r:id="rId32"/>
    <p:sldId id="458" r:id="rId33"/>
    <p:sldId id="459" r:id="rId34"/>
    <p:sldId id="460" r:id="rId35"/>
    <p:sldId id="461" r:id="rId36"/>
    <p:sldId id="462" r:id="rId37"/>
    <p:sldId id="463" r:id="rId38"/>
    <p:sldId id="464" r:id="rId39"/>
    <p:sldId id="465" r:id="rId40"/>
    <p:sldId id="466" r:id="rId41"/>
    <p:sldId id="467" r:id="rId42"/>
    <p:sldId id="468" r:id="rId43"/>
    <p:sldId id="495" r:id="rId44"/>
    <p:sldId id="496" r:id="rId45"/>
    <p:sldId id="497" r:id="rId46"/>
    <p:sldId id="471" r:id="rId47"/>
    <p:sldId id="473" r:id="rId48"/>
    <p:sldId id="474" r:id="rId49"/>
    <p:sldId id="498" r:id="rId50"/>
    <p:sldId id="501" r:id="rId51"/>
    <p:sldId id="476" r:id="rId52"/>
    <p:sldId id="477" r:id="rId53"/>
    <p:sldId id="478" r:id="rId54"/>
    <p:sldId id="479" r:id="rId55"/>
    <p:sldId id="480" r:id="rId56"/>
    <p:sldId id="481" r:id="rId57"/>
    <p:sldId id="499" r:id="rId58"/>
    <p:sldId id="500" r:id="rId59"/>
    <p:sldId id="484" r:id="rId60"/>
    <p:sldId id="485" r:id="rId61"/>
    <p:sldId id="486" r:id="rId62"/>
    <p:sldId id="488" r:id="rId63"/>
  </p:sldIdLst>
  <p:sldSz cx="9144000" cy="5143500" type="screen16x9"/>
  <p:notesSz cx="9309100" cy="7023100"/>
  <p:custDataLst>
    <p:tags r:id="rId66"/>
  </p:custDataLst>
  <p:defaultTextStyle>
    <a:defPPr>
      <a:defRPr lang="en-CA"/>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guide id="3" orient="horz" pos="350">
          <p15:clr>
            <a:srgbClr val="A4A3A4"/>
          </p15:clr>
        </p15:guide>
        <p15:guide id="4" orient="horz" pos="940">
          <p15:clr>
            <a:srgbClr val="A4A3A4"/>
          </p15:clr>
        </p15:guide>
        <p15:guide id="5" orient="horz" pos="2935">
          <p15:clr>
            <a:srgbClr val="A4A3A4"/>
          </p15:clr>
        </p15:guide>
        <p15:guide id="6" pos="340">
          <p15:clr>
            <a:srgbClr val="A4A3A4"/>
          </p15:clr>
        </p15:guide>
        <p15:guide id="7" pos="542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0000000-0000-0000-0000-000000000000}" name="Author" initials="A" userId="Author"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0"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B3D7"/>
    <a:srgbClr val="000000"/>
    <a:srgbClr val="FF0000"/>
    <a:srgbClr val="F1D92B"/>
    <a:srgbClr val="0B9600"/>
    <a:srgbClr val="00CC00"/>
    <a:srgbClr val="D00000"/>
    <a:srgbClr val="8EB5C6"/>
    <a:srgbClr val="336699"/>
    <a:srgbClr val="C4A66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5AB1C69-6EDB-4FF4-983F-18BD219EF32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8966" autoAdjust="0"/>
    <p:restoredTop sz="91279" autoAdjust="0"/>
  </p:normalViewPr>
  <p:slideViewPr>
    <p:cSldViewPr>
      <p:cViewPr varScale="1">
        <p:scale>
          <a:sx n="130" d="100"/>
          <a:sy n="130" d="100"/>
        </p:scale>
        <p:origin x="300" y="336"/>
      </p:cViewPr>
      <p:guideLst>
        <p:guide orient="horz" pos="1620"/>
        <p:guide pos="2880"/>
        <p:guide orient="horz" pos="350"/>
        <p:guide orient="horz" pos="940"/>
        <p:guide orient="horz" pos="2935"/>
        <p:guide pos="340"/>
        <p:guide pos="5420"/>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gs" Target="tags/tag1.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72" Type="http://schemas.microsoft.com/office/2018/10/relationships/authors" Target="authors.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commentAuthors" Target="commentAuthor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3AB13D3-FC46-42EA-A6D8-2B086E1D4AA8}"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CA"/>
        </a:p>
      </dgm:t>
    </dgm:pt>
    <dgm:pt modelId="{58350FD7-B67A-49DE-A3B1-A6CA61DF2A68}">
      <dgm:prSet phldrT="[Text]"/>
      <dgm:spPr>
        <a:solidFill>
          <a:srgbClr val="F1D92B"/>
        </a:solidFill>
      </dgm:spPr>
      <dgm:t>
        <a:bodyPr/>
        <a:lstStyle/>
        <a:p>
          <a:r>
            <a:rPr lang="en-CA" dirty="0">
              <a:solidFill>
                <a:schemeClr val="tx1"/>
              </a:solidFill>
              <a:latin typeface="Arial" panose="020B0604020202020204" pitchFamily="34" charset="0"/>
              <a:cs typeface="Arial" panose="020B0604020202020204" pitchFamily="34" charset="0"/>
            </a:rPr>
            <a:t>Part</a:t>
          </a:r>
          <a:r>
            <a:rPr lang="en-CA" baseline="0" dirty="0">
              <a:solidFill>
                <a:schemeClr val="tx1"/>
              </a:solidFill>
              <a:latin typeface="Arial" panose="020B0604020202020204" pitchFamily="34" charset="0"/>
              <a:cs typeface="Arial" panose="020B0604020202020204" pitchFamily="34" charset="0"/>
            </a:rPr>
            <a:t> 2 – Responsibilities and rights</a:t>
          </a:r>
          <a:endParaRPr lang="en-CA" dirty="0">
            <a:solidFill>
              <a:schemeClr val="tx1"/>
            </a:solidFill>
            <a:latin typeface="Arial" panose="020B0604020202020204" pitchFamily="34" charset="0"/>
            <a:cs typeface="Arial" panose="020B0604020202020204" pitchFamily="34" charset="0"/>
          </a:endParaRPr>
        </a:p>
      </dgm:t>
    </dgm:pt>
    <dgm:pt modelId="{2585A6BA-C493-4CCD-AEAB-822CC3C60BF9}" type="parTrans" cxnId="{15C68651-3B84-47D9-B2EF-185F778CC7C5}">
      <dgm:prSet/>
      <dgm:spPr/>
      <dgm:t>
        <a:bodyPr/>
        <a:lstStyle/>
        <a:p>
          <a:endParaRPr lang="en-CA"/>
        </a:p>
      </dgm:t>
    </dgm:pt>
    <dgm:pt modelId="{4CD66D56-42BD-4444-9819-367151F7C213}" type="sibTrans" cxnId="{15C68651-3B84-47D9-B2EF-185F778CC7C5}">
      <dgm:prSet/>
      <dgm:spPr/>
      <dgm:t>
        <a:bodyPr/>
        <a:lstStyle/>
        <a:p>
          <a:endParaRPr lang="en-CA"/>
        </a:p>
      </dgm:t>
    </dgm:pt>
    <dgm:pt modelId="{CB6A5D18-6F7F-4DE4-9D17-743923A34660}">
      <dgm:prSet phldrT="[Text]"/>
      <dgm:spPr>
        <a:solidFill>
          <a:srgbClr val="FF0000"/>
        </a:solidFill>
      </dgm:spPr>
      <dgm:t>
        <a:bodyPr/>
        <a:lstStyle/>
        <a:p>
          <a:r>
            <a:rPr lang="en-US" dirty="0">
              <a:latin typeface="Arial" panose="020B0604020202020204" pitchFamily="34" charset="0"/>
              <a:cs typeface="Arial" panose="020B0604020202020204" pitchFamily="34" charset="0"/>
            </a:rPr>
            <a:t>Part 3 – Staying safe at work </a:t>
          </a:r>
          <a:endParaRPr lang="en-US" dirty="0"/>
        </a:p>
      </dgm:t>
    </dgm:pt>
    <dgm:pt modelId="{71D934FA-1C28-40CE-A738-55457A43F6A1}" type="parTrans" cxnId="{50C553A7-9A3A-4C0D-B6E4-4B5A7D83C1A1}">
      <dgm:prSet/>
      <dgm:spPr/>
      <dgm:t>
        <a:bodyPr/>
        <a:lstStyle/>
        <a:p>
          <a:endParaRPr lang="en-CA"/>
        </a:p>
      </dgm:t>
    </dgm:pt>
    <dgm:pt modelId="{D6C1E20A-55BF-4091-9C31-7CBE6C79C86B}" type="sibTrans" cxnId="{50C553A7-9A3A-4C0D-B6E4-4B5A7D83C1A1}">
      <dgm:prSet/>
      <dgm:spPr/>
      <dgm:t>
        <a:bodyPr/>
        <a:lstStyle/>
        <a:p>
          <a:endParaRPr lang="en-CA"/>
        </a:p>
      </dgm:t>
    </dgm:pt>
    <dgm:pt modelId="{5FB9F6BC-368C-4FD3-8D2A-9DDE202E6DB8}">
      <dgm:prSet phldrT="[Text]"/>
      <dgm:spPr>
        <a:solidFill>
          <a:srgbClr val="FF0000"/>
        </a:solidFill>
      </dgm:spPr>
      <dgm:t>
        <a:bodyPr/>
        <a:lstStyle/>
        <a:p>
          <a:r>
            <a:rPr lang="en-US" dirty="0">
              <a:latin typeface="Arial" panose="020B0604020202020204" pitchFamily="34" charset="0"/>
              <a:cs typeface="Arial" panose="020B0604020202020204" pitchFamily="34" charset="0"/>
            </a:rPr>
            <a:t>Part 4 – Take action (reporting and complaints) </a:t>
          </a:r>
        </a:p>
      </dgm:t>
    </dgm:pt>
    <dgm:pt modelId="{74ED41DA-284E-462D-AC5F-CE1C6239CC9D}" type="parTrans" cxnId="{C44A26E0-296A-4BF3-9449-EFA7DDBBB45F}">
      <dgm:prSet/>
      <dgm:spPr/>
      <dgm:t>
        <a:bodyPr/>
        <a:lstStyle/>
        <a:p>
          <a:endParaRPr lang="en-CA"/>
        </a:p>
      </dgm:t>
    </dgm:pt>
    <dgm:pt modelId="{6C7E562A-65B1-45EC-972F-B4065B050844}" type="sibTrans" cxnId="{C44A26E0-296A-4BF3-9449-EFA7DDBBB45F}">
      <dgm:prSet/>
      <dgm:spPr/>
      <dgm:t>
        <a:bodyPr/>
        <a:lstStyle/>
        <a:p>
          <a:endParaRPr lang="en-CA"/>
        </a:p>
      </dgm:t>
    </dgm:pt>
    <dgm:pt modelId="{4E93A00B-2E1C-44F6-B97A-5555A5290542}">
      <dgm:prSet phldrT="[Text]"/>
      <dgm:spPr>
        <a:solidFill>
          <a:srgbClr val="000000"/>
        </a:solidFill>
      </dgm:spPr>
      <dgm:t>
        <a:bodyPr/>
        <a:lstStyle/>
        <a:p>
          <a:r>
            <a:rPr lang="en-US" dirty="0">
              <a:latin typeface="Arial" panose="020B0604020202020204" pitchFamily="34" charset="0"/>
              <a:cs typeface="Arial" panose="020B0604020202020204" pitchFamily="34" charset="0"/>
            </a:rPr>
            <a:t>Part 5 – Workplace safety culture </a:t>
          </a:r>
        </a:p>
      </dgm:t>
    </dgm:pt>
    <dgm:pt modelId="{F05B366B-916C-4D95-8847-DDB286BEB19A}" type="parTrans" cxnId="{B34D505B-FC28-4744-AA18-CCCEE7CA42C7}">
      <dgm:prSet/>
      <dgm:spPr/>
      <dgm:t>
        <a:bodyPr/>
        <a:lstStyle/>
        <a:p>
          <a:endParaRPr lang="en-CA"/>
        </a:p>
      </dgm:t>
    </dgm:pt>
    <dgm:pt modelId="{4B46DEA8-25A4-4DE5-80F8-37032B6022C3}" type="sibTrans" cxnId="{B34D505B-FC28-4744-AA18-CCCEE7CA42C7}">
      <dgm:prSet/>
      <dgm:spPr/>
      <dgm:t>
        <a:bodyPr/>
        <a:lstStyle/>
        <a:p>
          <a:endParaRPr lang="en-CA"/>
        </a:p>
      </dgm:t>
    </dgm:pt>
    <dgm:pt modelId="{09091D38-D475-4064-87B2-D35AFE4A4203}">
      <dgm:prSet phldrT="[Text]"/>
      <dgm:spPr>
        <a:solidFill>
          <a:schemeClr val="bg1"/>
        </a:solidFill>
        <a:ln>
          <a:solidFill>
            <a:schemeClr val="bg1">
              <a:lumMod val="75000"/>
            </a:schemeClr>
          </a:solidFill>
        </a:ln>
      </dgm:spPr>
      <dgm:t>
        <a:bodyPr/>
        <a:lstStyle/>
        <a:p>
          <a:r>
            <a:rPr lang="en-US" dirty="0">
              <a:solidFill>
                <a:schemeClr val="tx1"/>
              </a:solidFill>
              <a:latin typeface="Arial" panose="020B0604020202020204" pitchFamily="34" charset="0"/>
              <a:cs typeface="Arial" panose="020B0604020202020204" pitchFamily="34" charset="0"/>
            </a:rPr>
            <a:t>Part 6 – Additional resources and evaluation</a:t>
          </a:r>
        </a:p>
      </dgm:t>
    </dgm:pt>
    <dgm:pt modelId="{24835E93-8C6D-4EFF-9811-BFCA65F394FB}" type="parTrans" cxnId="{C3D665C7-DCB0-4768-BBDB-18665AB540D5}">
      <dgm:prSet/>
      <dgm:spPr/>
      <dgm:t>
        <a:bodyPr/>
        <a:lstStyle/>
        <a:p>
          <a:endParaRPr lang="en-CA"/>
        </a:p>
      </dgm:t>
    </dgm:pt>
    <dgm:pt modelId="{B53539D6-9B05-4019-BF90-A24C689680C8}" type="sibTrans" cxnId="{C3D665C7-DCB0-4768-BBDB-18665AB540D5}">
      <dgm:prSet/>
      <dgm:spPr/>
      <dgm:t>
        <a:bodyPr/>
        <a:lstStyle/>
        <a:p>
          <a:endParaRPr lang="en-CA"/>
        </a:p>
      </dgm:t>
    </dgm:pt>
    <dgm:pt modelId="{BC84B933-1163-4D07-807D-413B7F4800F2}" type="pres">
      <dgm:prSet presAssocID="{C3AB13D3-FC46-42EA-A6D8-2B086E1D4AA8}" presName="linear" presStyleCnt="0">
        <dgm:presLayoutVars>
          <dgm:animLvl val="lvl"/>
          <dgm:resizeHandles val="exact"/>
        </dgm:presLayoutVars>
      </dgm:prSet>
      <dgm:spPr/>
    </dgm:pt>
    <dgm:pt modelId="{C649B189-DFBF-476E-BE60-2172D8E7DB02}" type="pres">
      <dgm:prSet presAssocID="{58350FD7-B67A-49DE-A3B1-A6CA61DF2A68}" presName="parentText" presStyleLbl="node1" presStyleIdx="0" presStyleCnt="5">
        <dgm:presLayoutVars>
          <dgm:chMax val="0"/>
          <dgm:bulletEnabled val="1"/>
        </dgm:presLayoutVars>
      </dgm:prSet>
      <dgm:spPr/>
    </dgm:pt>
    <dgm:pt modelId="{57147E94-766F-4BDB-8B05-57413745C83F}" type="pres">
      <dgm:prSet presAssocID="{4CD66D56-42BD-4444-9819-367151F7C213}" presName="spacer" presStyleCnt="0"/>
      <dgm:spPr/>
    </dgm:pt>
    <dgm:pt modelId="{923A201B-5653-4FEB-9B6F-0A010D481B89}" type="pres">
      <dgm:prSet presAssocID="{CB6A5D18-6F7F-4DE4-9D17-743923A34660}" presName="parentText" presStyleLbl="node1" presStyleIdx="1" presStyleCnt="5" custScaleX="100000" custScaleY="100037" custLinFactNeighborX="-1140">
        <dgm:presLayoutVars>
          <dgm:chMax val="0"/>
          <dgm:bulletEnabled val="1"/>
        </dgm:presLayoutVars>
      </dgm:prSet>
      <dgm:spPr/>
    </dgm:pt>
    <dgm:pt modelId="{1A4D3138-EFEF-473F-9BC4-9A37CDC4C0C7}" type="pres">
      <dgm:prSet presAssocID="{D6C1E20A-55BF-4091-9C31-7CBE6C79C86B}" presName="spacer" presStyleCnt="0"/>
      <dgm:spPr/>
    </dgm:pt>
    <dgm:pt modelId="{359456AF-AE66-4813-A352-CDDF552073F2}" type="pres">
      <dgm:prSet presAssocID="{5FB9F6BC-368C-4FD3-8D2A-9DDE202E6DB8}" presName="parentText" presStyleLbl="node1" presStyleIdx="2" presStyleCnt="5" custLinFactNeighborX="-1897" custLinFactNeighborY="465">
        <dgm:presLayoutVars>
          <dgm:chMax val="0"/>
          <dgm:bulletEnabled val="1"/>
        </dgm:presLayoutVars>
      </dgm:prSet>
      <dgm:spPr/>
    </dgm:pt>
    <dgm:pt modelId="{EABA020C-92C0-4B03-8FC4-43E9A3205E94}" type="pres">
      <dgm:prSet presAssocID="{6C7E562A-65B1-45EC-972F-B4065B050844}" presName="spacer" presStyleCnt="0"/>
      <dgm:spPr/>
    </dgm:pt>
    <dgm:pt modelId="{95821169-1A9E-4B2A-BDA2-DBA32AA2EFF9}" type="pres">
      <dgm:prSet presAssocID="{4E93A00B-2E1C-44F6-B97A-5555A5290542}" presName="parentText" presStyleLbl="node1" presStyleIdx="3" presStyleCnt="5" custLinFactNeighborX="1203" custLinFactNeighborY="-9523">
        <dgm:presLayoutVars>
          <dgm:chMax val="0"/>
          <dgm:bulletEnabled val="1"/>
        </dgm:presLayoutVars>
      </dgm:prSet>
      <dgm:spPr/>
    </dgm:pt>
    <dgm:pt modelId="{01465FD7-E1F1-451E-B1B0-1979120AEF17}" type="pres">
      <dgm:prSet presAssocID="{4B46DEA8-25A4-4DE5-80F8-37032B6022C3}" presName="spacer" presStyleCnt="0"/>
      <dgm:spPr/>
    </dgm:pt>
    <dgm:pt modelId="{DCC8D192-8AD3-40B9-A125-CB0291A1A954}" type="pres">
      <dgm:prSet presAssocID="{09091D38-D475-4064-87B2-D35AFE4A4203}" presName="parentText" presStyleLbl="node1" presStyleIdx="4" presStyleCnt="5" custLinFactNeighborX="91" custLinFactNeighborY="-18171">
        <dgm:presLayoutVars>
          <dgm:chMax val="0"/>
          <dgm:bulletEnabled val="1"/>
        </dgm:presLayoutVars>
      </dgm:prSet>
      <dgm:spPr/>
    </dgm:pt>
  </dgm:ptLst>
  <dgm:cxnLst>
    <dgm:cxn modelId="{D0F35702-791D-4D60-9F40-0D1303BCB91E}" type="presOf" srcId="{5FB9F6BC-368C-4FD3-8D2A-9DDE202E6DB8}" destId="{359456AF-AE66-4813-A352-CDDF552073F2}" srcOrd="0" destOrd="0" presId="urn:microsoft.com/office/officeart/2005/8/layout/vList2"/>
    <dgm:cxn modelId="{A4F10C0F-0A72-4B1F-A891-2D6FAD1E695B}" type="presOf" srcId="{09091D38-D475-4064-87B2-D35AFE4A4203}" destId="{DCC8D192-8AD3-40B9-A125-CB0291A1A954}" srcOrd="0" destOrd="0" presId="urn:microsoft.com/office/officeart/2005/8/layout/vList2"/>
    <dgm:cxn modelId="{6C7EF024-4D8D-4C83-99EF-3EED34EE3587}" type="presOf" srcId="{C3AB13D3-FC46-42EA-A6D8-2B086E1D4AA8}" destId="{BC84B933-1163-4D07-807D-413B7F4800F2}" srcOrd="0" destOrd="0" presId="urn:microsoft.com/office/officeart/2005/8/layout/vList2"/>
    <dgm:cxn modelId="{80672830-6CFC-4356-A53B-0334B7F7FBDD}" type="presOf" srcId="{4E93A00B-2E1C-44F6-B97A-5555A5290542}" destId="{95821169-1A9E-4B2A-BDA2-DBA32AA2EFF9}" srcOrd="0" destOrd="0" presId="urn:microsoft.com/office/officeart/2005/8/layout/vList2"/>
    <dgm:cxn modelId="{B34D505B-FC28-4744-AA18-CCCEE7CA42C7}" srcId="{C3AB13D3-FC46-42EA-A6D8-2B086E1D4AA8}" destId="{4E93A00B-2E1C-44F6-B97A-5555A5290542}" srcOrd="3" destOrd="0" parTransId="{F05B366B-916C-4D95-8847-DDB286BEB19A}" sibTransId="{4B46DEA8-25A4-4DE5-80F8-37032B6022C3}"/>
    <dgm:cxn modelId="{60F5865D-BE83-42C0-967F-9E57EAD1EB21}" type="presOf" srcId="{CB6A5D18-6F7F-4DE4-9D17-743923A34660}" destId="{923A201B-5653-4FEB-9B6F-0A010D481B89}" srcOrd="0" destOrd="0" presId="urn:microsoft.com/office/officeart/2005/8/layout/vList2"/>
    <dgm:cxn modelId="{15C68651-3B84-47D9-B2EF-185F778CC7C5}" srcId="{C3AB13D3-FC46-42EA-A6D8-2B086E1D4AA8}" destId="{58350FD7-B67A-49DE-A3B1-A6CA61DF2A68}" srcOrd="0" destOrd="0" parTransId="{2585A6BA-C493-4CCD-AEAB-822CC3C60BF9}" sibTransId="{4CD66D56-42BD-4444-9819-367151F7C213}"/>
    <dgm:cxn modelId="{B0D617A7-67E0-4187-AF49-2E81B11F4128}" type="presOf" srcId="{58350FD7-B67A-49DE-A3B1-A6CA61DF2A68}" destId="{C649B189-DFBF-476E-BE60-2172D8E7DB02}" srcOrd="0" destOrd="0" presId="urn:microsoft.com/office/officeart/2005/8/layout/vList2"/>
    <dgm:cxn modelId="{50C553A7-9A3A-4C0D-B6E4-4B5A7D83C1A1}" srcId="{C3AB13D3-FC46-42EA-A6D8-2B086E1D4AA8}" destId="{CB6A5D18-6F7F-4DE4-9D17-743923A34660}" srcOrd="1" destOrd="0" parTransId="{71D934FA-1C28-40CE-A738-55457A43F6A1}" sibTransId="{D6C1E20A-55BF-4091-9C31-7CBE6C79C86B}"/>
    <dgm:cxn modelId="{C3D665C7-DCB0-4768-BBDB-18665AB540D5}" srcId="{C3AB13D3-FC46-42EA-A6D8-2B086E1D4AA8}" destId="{09091D38-D475-4064-87B2-D35AFE4A4203}" srcOrd="4" destOrd="0" parTransId="{24835E93-8C6D-4EFF-9811-BFCA65F394FB}" sibTransId="{B53539D6-9B05-4019-BF90-A24C689680C8}"/>
    <dgm:cxn modelId="{C44A26E0-296A-4BF3-9449-EFA7DDBBB45F}" srcId="{C3AB13D3-FC46-42EA-A6D8-2B086E1D4AA8}" destId="{5FB9F6BC-368C-4FD3-8D2A-9DDE202E6DB8}" srcOrd="2" destOrd="0" parTransId="{74ED41DA-284E-462D-AC5F-CE1C6239CC9D}" sibTransId="{6C7E562A-65B1-45EC-972F-B4065B050844}"/>
    <dgm:cxn modelId="{3A2529FB-8159-4390-8AC2-62858A0AC43C}" type="presParOf" srcId="{BC84B933-1163-4D07-807D-413B7F4800F2}" destId="{C649B189-DFBF-476E-BE60-2172D8E7DB02}" srcOrd="0" destOrd="0" presId="urn:microsoft.com/office/officeart/2005/8/layout/vList2"/>
    <dgm:cxn modelId="{31DB2AC9-1075-4D7D-8AB5-3935E60B3ACC}" type="presParOf" srcId="{BC84B933-1163-4D07-807D-413B7F4800F2}" destId="{57147E94-766F-4BDB-8B05-57413745C83F}" srcOrd="1" destOrd="0" presId="urn:microsoft.com/office/officeart/2005/8/layout/vList2"/>
    <dgm:cxn modelId="{F686C028-8F0C-42B2-A78F-51043159D3CD}" type="presParOf" srcId="{BC84B933-1163-4D07-807D-413B7F4800F2}" destId="{923A201B-5653-4FEB-9B6F-0A010D481B89}" srcOrd="2" destOrd="0" presId="urn:microsoft.com/office/officeart/2005/8/layout/vList2"/>
    <dgm:cxn modelId="{8469677A-EEF4-4915-997F-4DA77B5FADA6}" type="presParOf" srcId="{BC84B933-1163-4D07-807D-413B7F4800F2}" destId="{1A4D3138-EFEF-473F-9BC4-9A37CDC4C0C7}" srcOrd="3" destOrd="0" presId="urn:microsoft.com/office/officeart/2005/8/layout/vList2"/>
    <dgm:cxn modelId="{C817D929-6DEE-491B-B450-FC260DCED9FA}" type="presParOf" srcId="{BC84B933-1163-4D07-807D-413B7F4800F2}" destId="{359456AF-AE66-4813-A352-CDDF552073F2}" srcOrd="4" destOrd="0" presId="urn:microsoft.com/office/officeart/2005/8/layout/vList2"/>
    <dgm:cxn modelId="{29706A71-F87E-4AA2-8854-C18DF0D2D149}" type="presParOf" srcId="{BC84B933-1163-4D07-807D-413B7F4800F2}" destId="{EABA020C-92C0-4B03-8FC4-43E9A3205E94}" srcOrd="5" destOrd="0" presId="urn:microsoft.com/office/officeart/2005/8/layout/vList2"/>
    <dgm:cxn modelId="{EA6C2712-1CAA-41F9-88B5-AFBFF7B2A651}" type="presParOf" srcId="{BC84B933-1163-4D07-807D-413B7F4800F2}" destId="{95821169-1A9E-4B2A-BDA2-DBA32AA2EFF9}" srcOrd="6" destOrd="0" presId="urn:microsoft.com/office/officeart/2005/8/layout/vList2"/>
    <dgm:cxn modelId="{5E06A750-5861-415B-B838-6BDBA5AC022A}" type="presParOf" srcId="{BC84B933-1163-4D07-807D-413B7F4800F2}" destId="{01465FD7-E1F1-451E-B1B0-1979120AEF17}" srcOrd="7" destOrd="0" presId="urn:microsoft.com/office/officeart/2005/8/layout/vList2"/>
    <dgm:cxn modelId="{C6122B62-8E6B-4925-8254-AE9A5250AE67}" type="presParOf" srcId="{BC84B933-1163-4D07-807D-413B7F4800F2}" destId="{DCC8D192-8AD3-40B9-A125-CB0291A1A954}" srcOrd="8" destOrd="0" presId="urn:microsoft.com/office/officeart/2005/8/layout/vList2"/>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5DBD2E7-0416-4393-9C71-65E455653416}"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n-US"/>
        </a:p>
      </dgm:t>
    </dgm:pt>
    <dgm:pt modelId="{7AD3331D-375B-48EB-91C2-042A74B463DF}">
      <dgm:prSet phldrT="[Text]"/>
      <dgm:spPr>
        <a:solidFill>
          <a:schemeClr val="accent3"/>
        </a:solidFill>
      </dgm:spPr>
      <dgm:t>
        <a:bodyPr/>
        <a:lstStyle/>
        <a:p>
          <a:r>
            <a:rPr lang="en-CA" dirty="0">
              <a:latin typeface="Arial" panose="020B0604020202020204" pitchFamily="34" charset="0"/>
              <a:cs typeface="Arial" panose="020B0604020202020204" pitchFamily="34" charset="0"/>
            </a:rPr>
            <a:t>Physical </a:t>
          </a:r>
          <a:endParaRPr lang="en-US" dirty="0">
            <a:latin typeface="Arial" panose="020B0604020202020204" pitchFamily="34" charset="0"/>
            <a:cs typeface="Arial" panose="020B0604020202020204" pitchFamily="34" charset="0"/>
          </a:endParaRPr>
        </a:p>
      </dgm:t>
    </dgm:pt>
    <dgm:pt modelId="{BAE38ED6-BF29-4E35-AC5A-8A87020C7863}" type="parTrans" cxnId="{DE3E427B-1410-4B85-94FC-622B2378234B}">
      <dgm:prSet/>
      <dgm:spPr/>
      <dgm:t>
        <a:bodyPr/>
        <a:lstStyle/>
        <a:p>
          <a:endParaRPr lang="en-US"/>
        </a:p>
      </dgm:t>
    </dgm:pt>
    <dgm:pt modelId="{5D363844-4E77-4947-9CEF-8D95C1CAC0EB}" type="sibTrans" cxnId="{DE3E427B-1410-4B85-94FC-622B2378234B}">
      <dgm:prSet/>
      <dgm:spPr/>
      <dgm:t>
        <a:bodyPr/>
        <a:lstStyle/>
        <a:p>
          <a:endParaRPr lang="en-US"/>
        </a:p>
      </dgm:t>
    </dgm:pt>
    <dgm:pt modelId="{206EA6F5-3D68-40A1-9BAD-7D3683866CA2}">
      <dgm:prSet phldrT="[Text]"/>
      <dgm:spPr>
        <a:solidFill>
          <a:schemeClr val="accent3"/>
        </a:solidFill>
      </dgm:spPr>
      <dgm:t>
        <a:bodyPr/>
        <a:lstStyle/>
        <a:p>
          <a:r>
            <a:rPr lang="en-CA" dirty="0">
              <a:latin typeface="Arial" panose="020B0604020202020204" pitchFamily="34" charset="0"/>
              <a:cs typeface="Arial" panose="020B0604020202020204" pitchFamily="34" charset="0"/>
            </a:rPr>
            <a:t>Biological </a:t>
          </a:r>
          <a:endParaRPr lang="en-US" dirty="0">
            <a:latin typeface="Arial" panose="020B0604020202020204" pitchFamily="34" charset="0"/>
            <a:cs typeface="Arial" panose="020B0604020202020204" pitchFamily="34" charset="0"/>
          </a:endParaRPr>
        </a:p>
      </dgm:t>
    </dgm:pt>
    <dgm:pt modelId="{598BEDA9-E3A0-49CD-B3D8-A3D15DC72A9C}" type="parTrans" cxnId="{815C38DA-434B-40D6-980D-A33A69C2303D}">
      <dgm:prSet/>
      <dgm:spPr/>
      <dgm:t>
        <a:bodyPr/>
        <a:lstStyle/>
        <a:p>
          <a:endParaRPr lang="en-US"/>
        </a:p>
      </dgm:t>
    </dgm:pt>
    <dgm:pt modelId="{EE257FAA-65C5-47E2-BCE3-94FFD70A64A0}" type="sibTrans" cxnId="{815C38DA-434B-40D6-980D-A33A69C2303D}">
      <dgm:prSet/>
      <dgm:spPr/>
      <dgm:t>
        <a:bodyPr/>
        <a:lstStyle/>
        <a:p>
          <a:endParaRPr lang="en-US"/>
        </a:p>
      </dgm:t>
    </dgm:pt>
    <dgm:pt modelId="{ED7013F7-F267-4D0B-AB3E-1FE684B608E0}">
      <dgm:prSet phldrT="[Text]"/>
      <dgm:spPr>
        <a:solidFill>
          <a:schemeClr val="accent3"/>
        </a:solidFill>
      </dgm:spPr>
      <dgm:t>
        <a:bodyPr/>
        <a:lstStyle/>
        <a:p>
          <a:r>
            <a:rPr lang="en-CA" dirty="0">
              <a:latin typeface="Arial" panose="020B0604020202020204" pitchFamily="34" charset="0"/>
              <a:cs typeface="Arial" panose="020B0604020202020204" pitchFamily="34" charset="0"/>
            </a:rPr>
            <a:t>Chemical</a:t>
          </a:r>
          <a:endParaRPr lang="en-US" dirty="0">
            <a:latin typeface="Arial" panose="020B0604020202020204" pitchFamily="34" charset="0"/>
            <a:cs typeface="Arial" panose="020B0604020202020204" pitchFamily="34" charset="0"/>
          </a:endParaRPr>
        </a:p>
      </dgm:t>
    </dgm:pt>
    <dgm:pt modelId="{58AD5D82-F88D-4FCF-9EE5-0143C35737B0}" type="parTrans" cxnId="{4ADA789D-B762-4D0D-8D8F-44537C015262}">
      <dgm:prSet/>
      <dgm:spPr/>
      <dgm:t>
        <a:bodyPr/>
        <a:lstStyle/>
        <a:p>
          <a:endParaRPr lang="en-US"/>
        </a:p>
      </dgm:t>
    </dgm:pt>
    <dgm:pt modelId="{52D0F432-0358-483A-A2E4-6E5BB6CC9FDF}" type="sibTrans" cxnId="{4ADA789D-B762-4D0D-8D8F-44537C015262}">
      <dgm:prSet/>
      <dgm:spPr/>
      <dgm:t>
        <a:bodyPr/>
        <a:lstStyle/>
        <a:p>
          <a:endParaRPr lang="en-US"/>
        </a:p>
      </dgm:t>
    </dgm:pt>
    <dgm:pt modelId="{5C7424AA-EE9D-4830-BEAC-B35989BA3EF5}">
      <dgm:prSet phldrT="[Text]"/>
      <dgm:spPr>
        <a:solidFill>
          <a:schemeClr val="accent3"/>
        </a:solidFill>
      </dgm:spPr>
      <dgm:t>
        <a:bodyPr/>
        <a:lstStyle/>
        <a:p>
          <a:r>
            <a:rPr lang="en-CA" dirty="0">
              <a:latin typeface="Arial" panose="020B0604020202020204" pitchFamily="34" charset="0"/>
              <a:cs typeface="Arial" panose="020B0604020202020204" pitchFamily="34" charset="0"/>
            </a:rPr>
            <a:t>Psychosocial </a:t>
          </a:r>
          <a:endParaRPr lang="en-US" dirty="0">
            <a:latin typeface="Arial" panose="020B0604020202020204" pitchFamily="34" charset="0"/>
            <a:cs typeface="Arial" panose="020B0604020202020204" pitchFamily="34" charset="0"/>
          </a:endParaRPr>
        </a:p>
      </dgm:t>
    </dgm:pt>
    <dgm:pt modelId="{88D9060B-765F-49C9-9BD1-4BEF8D17E2F2}" type="parTrans" cxnId="{535F4358-A237-460A-9E80-AC8342E50F5E}">
      <dgm:prSet/>
      <dgm:spPr/>
      <dgm:t>
        <a:bodyPr/>
        <a:lstStyle/>
        <a:p>
          <a:endParaRPr lang="en-US"/>
        </a:p>
      </dgm:t>
    </dgm:pt>
    <dgm:pt modelId="{5AF51D58-DF1D-4B42-AE1D-719D43DEAA76}" type="sibTrans" cxnId="{535F4358-A237-460A-9E80-AC8342E50F5E}">
      <dgm:prSet/>
      <dgm:spPr/>
      <dgm:t>
        <a:bodyPr/>
        <a:lstStyle/>
        <a:p>
          <a:endParaRPr lang="en-US"/>
        </a:p>
      </dgm:t>
    </dgm:pt>
    <dgm:pt modelId="{02FF3C7E-068B-4542-965F-1B249C6B58D5}" type="pres">
      <dgm:prSet presAssocID="{35DBD2E7-0416-4393-9C71-65E455653416}" presName="diagram" presStyleCnt="0">
        <dgm:presLayoutVars>
          <dgm:dir/>
          <dgm:resizeHandles val="exact"/>
        </dgm:presLayoutVars>
      </dgm:prSet>
      <dgm:spPr/>
    </dgm:pt>
    <dgm:pt modelId="{BC7AC376-3138-4096-98A9-27B491EA2210}" type="pres">
      <dgm:prSet presAssocID="{7AD3331D-375B-48EB-91C2-042A74B463DF}" presName="node" presStyleLbl="node1" presStyleIdx="0" presStyleCnt="4">
        <dgm:presLayoutVars>
          <dgm:bulletEnabled val="1"/>
        </dgm:presLayoutVars>
      </dgm:prSet>
      <dgm:spPr/>
    </dgm:pt>
    <dgm:pt modelId="{335E2054-C34B-4454-B0A7-64EBED40F9AB}" type="pres">
      <dgm:prSet presAssocID="{5D363844-4E77-4947-9CEF-8D95C1CAC0EB}" presName="sibTrans" presStyleCnt="0"/>
      <dgm:spPr/>
    </dgm:pt>
    <dgm:pt modelId="{75EC4BD2-A2B6-47CB-9D3D-BF8D7FE517FB}" type="pres">
      <dgm:prSet presAssocID="{206EA6F5-3D68-40A1-9BAD-7D3683866CA2}" presName="node" presStyleLbl="node1" presStyleIdx="1" presStyleCnt="4">
        <dgm:presLayoutVars>
          <dgm:bulletEnabled val="1"/>
        </dgm:presLayoutVars>
      </dgm:prSet>
      <dgm:spPr/>
    </dgm:pt>
    <dgm:pt modelId="{E865A81B-BF1C-4493-B7F7-8FE30A4514E7}" type="pres">
      <dgm:prSet presAssocID="{EE257FAA-65C5-47E2-BCE3-94FFD70A64A0}" presName="sibTrans" presStyleCnt="0"/>
      <dgm:spPr/>
    </dgm:pt>
    <dgm:pt modelId="{6A730915-BB56-41F7-8B96-C876DA754112}" type="pres">
      <dgm:prSet presAssocID="{ED7013F7-F267-4D0B-AB3E-1FE684B608E0}" presName="node" presStyleLbl="node1" presStyleIdx="2" presStyleCnt="4">
        <dgm:presLayoutVars>
          <dgm:bulletEnabled val="1"/>
        </dgm:presLayoutVars>
      </dgm:prSet>
      <dgm:spPr/>
    </dgm:pt>
    <dgm:pt modelId="{B29007C9-8556-49F6-896D-3E7819A83B73}" type="pres">
      <dgm:prSet presAssocID="{52D0F432-0358-483A-A2E4-6E5BB6CC9FDF}" presName="sibTrans" presStyleCnt="0"/>
      <dgm:spPr/>
    </dgm:pt>
    <dgm:pt modelId="{8074AEA9-1C5D-4B66-A3B7-7DC06367CEDE}" type="pres">
      <dgm:prSet presAssocID="{5C7424AA-EE9D-4830-BEAC-B35989BA3EF5}" presName="node" presStyleLbl="node1" presStyleIdx="3" presStyleCnt="4">
        <dgm:presLayoutVars>
          <dgm:bulletEnabled val="1"/>
        </dgm:presLayoutVars>
      </dgm:prSet>
      <dgm:spPr/>
    </dgm:pt>
  </dgm:ptLst>
  <dgm:cxnLst>
    <dgm:cxn modelId="{8EA6CD68-A348-4C54-8042-27D5E1F2A8A4}" type="presOf" srcId="{35DBD2E7-0416-4393-9C71-65E455653416}" destId="{02FF3C7E-068B-4542-965F-1B249C6B58D5}" srcOrd="0" destOrd="0" presId="urn:microsoft.com/office/officeart/2005/8/layout/default"/>
    <dgm:cxn modelId="{E80C1A56-A34C-42E9-ADAD-2CDE8B2AF488}" type="presOf" srcId="{7AD3331D-375B-48EB-91C2-042A74B463DF}" destId="{BC7AC376-3138-4096-98A9-27B491EA2210}" srcOrd="0" destOrd="0" presId="urn:microsoft.com/office/officeart/2005/8/layout/default"/>
    <dgm:cxn modelId="{535F4358-A237-460A-9E80-AC8342E50F5E}" srcId="{35DBD2E7-0416-4393-9C71-65E455653416}" destId="{5C7424AA-EE9D-4830-BEAC-B35989BA3EF5}" srcOrd="3" destOrd="0" parTransId="{88D9060B-765F-49C9-9BD1-4BEF8D17E2F2}" sibTransId="{5AF51D58-DF1D-4B42-AE1D-719D43DEAA76}"/>
    <dgm:cxn modelId="{DE3E427B-1410-4B85-94FC-622B2378234B}" srcId="{35DBD2E7-0416-4393-9C71-65E455653416}" destId="{7AD3331D-375B-48EB-91C2-042A74B463DF}" srcOrd="0" destOrd="0" parTransId="{BAE38ED6-BF29-4E35-AC5A-8A87020C7863}" sibTransId="{5D363844-4E77-4947-9CEF-8D95C1CAC0EB}"/>
    <dgm:cxn modelId="{CC0C8B8D-51D6-4A4A-9715-D4DC634F8389}" type="presOf" srcId="{206EA6F5-3D68-40A1-9BAD-7D3683866CA2}" destId="{75EC4BD2-A2B6-47CB-9D3D-BF8D7FE517FB}" srcOrd="0" destOrd="0" presId="urn:microsoft.com/office/officeart/2005/8/layout/default"/>
    <dgm:cxn modelId="{D0A11899-1696-4380-99CE-09C3FBC1DEE5}" type="presOf" srcId="{5C7424AA-EE9D-4830-BEAC-B35989BA3EF5}" destId="{8074AEA9-1C5D-4B66-A3B7-7DC06367CEDE}" srcOrd="0" destOrd="0" presId="urn:microsoft.com/office/officeart/2005/8/layout/default"/>
    <dgm:cxn modelId="{4ADA789D-B762-4D0D-8D8F-44537C015262}" srcId="{35DBD2E7-0416-4393-9C71-65E455653416}" destId="{ED7013F7-F267-4D0B-AB3E-1FE684B608E0}" srcOrd="2" destOrd="0" parTransId="{58AD5D82-F88D-4FCF-9EE5-0143C35737B0}" sibTransId="{52D0F432-0358-483A-A2E4-6E5BB6CC9FDF}"/>
    <dgm:cxn modelId="{815C38DA-434B-40D6-980D-A33A69C2303D}" srcId="{35DBD2E7-0416-4393-9C71-65E455653416}" destId="{206EA6F5-3D68-40A1-9BAD-7D3683866CA2}" srcOrd="1" destOrd="0" parTransId="{598BEDA9-E3A0-49CD-B3D8-A3D15DC72A9C}" sibTransId="{EE257FAA-65C5-47E2-BCE3-94FFD70A64A0}"/>
    <dgm:cxn modelId="{9D8092E8-7688-48D3-BB78-09947A4FB1D3}" type="presOf" srcId="{ED7013F7-F267-4D0B-AB3E-1FE684B608E0}" destId="{6A730915-BB56-41F7-8B96-C876DA754112}" srcOrd="0" destOrd="0" presId="urn:microsoft.com/office/officeart/2005/8/layout/default"/>
    <dgm:cxn modelId="{C2A4A691-0AE0-44B7-9890-816295D1F261}" type="presParOf" srcId="{02FF3C7E-068B-4542-965F-1B249C6B58D5}" destId="{BC7AC376-3138-4096-98A9-27B491EA2210}" srcOrd="0" destOrd="0" presId="urn:microsoft.com/office/officeart/2005/8/layout/default"/>
    <dgm:cxn modelId="{FF817D5D-5027-43FD-AAD0-F5A7CDBD1A45}" type="presParOf" srcId="{02FF3C7E-068B-4542-965F-1B249C6B58D5}" destId="{335E2054-C34B-4454-B0A7-64EBED40F9AB}" srcOrd="1" destOrd="0" presId="urn:microsoft.com/office/officeart/2005/8/layout/default"/>
    <dgm:cxn modelId="{63997899-9B78-4564-869C-D9E936890122}" type="presParOf" srcId="{02FF3C7E-068B-4542-965F-1B249C6B58D5}" destId="{75EC4BD2-A2B6-47CB-9D3D-BF8D7FE517FB}" srcOrd="2" destOrd="0" presId="urn:microsoft.com/office/officeart/2005/8/layout/default"/>
    <dgm:cxn modelId="{6BE1DC83-7B2A-44B4-B1C6-7F8FE1AF68B0}" type="presParOf" srcId="{02FF3C7E-068B-4542-965F-1B249C6B58D5}" destId="{E865A81B-BF1C-4493-B7F7-8FE30A4514E7}" srcOrd="3" destOrd="0" presId="urn:microsoft.com/office/officeart/2005/8/layout/default"/>
    <dgm:cxn modelId="{5EEF1055-AD10-4B53-8D7A-724DD3BEF96A}" type="presParOf" srcId="{02FF3C7E-068B-4542-965F-1B249C6B58D5}" destId="{6A730915-BB56-41F7-8B96-C876DA754112}" srcOrd="4" destOrd="0" presId="urn:microsoft.com/office/officeart/2005/8/layout/default"/>
    <dgm:cxn modelId="{58B444B0-9C30-4DEF-AA08-F0358EAF3EB6}" type="presParOf" srcId="{02FF3C7E-068B-4542-965F-1B249C6B58D5}" destId="{B29007C9-8556-49F6-896D-3E7819A83B73}" srcOrd="5" destOrd="0" presId="urn:microsoft.com/office/officeart/2005/8/layout/default"/>
    <dgm:cxn modelId="{1A5758EB-7EDD-4837-BC37-171108ACDCD7}" type="presParOf" srcId="{02FF3C7E-068B-4542-965F-1B249C6B58D5}" destId="{8074AEA9-1C5D-4B66-A3B7-7DC06367CEDE}" srcOrd="6" destOrd="0" presId="urn:microsoft.com/office/officeart/2005/8/layout/defaul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649B189-DFBF-476E-BE60-2172D8E7DB02}">
      <dsp:nvSpPr>
        <dsp:cNvPr id="0" name=""/>
        <dsp:cNvSpPr/>
      </dsp:nvSpPr>
      <dsp:spPr>
        <a:xfrm>
          <a:off x="0" y="625415"/>
          <a:ext cx="7007374" cy="603281"/>
        </a:xfrm>
        <a:prstGeom prst="roundRect">
          <a:avLst/>
        </a:prstGeom>
        <a:solidFill>
          <a:srgbClr val="F1D92B"/>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CA" sz="2500" kern="1200" dirty="0">
              <a:solidFill>
                <a:schemeClr val="tx1"/>
              </a:solidFill>
              <a:latin typeface="Arial" panose="020B0604020202020204" pitchFamily="34" charset="0"/>
              <a:cs typeface="Arial" panose="020B0604020202020204" pitchFamily="34" charset="0"/>
            </a:rPr>
            <a:t>Part</a:t>
          </a:r>
          <a:r>
            <a:rPr lang="en-CA" sz="2500" kern="1200" baseline="0" dirty="0">
              <a:solidFill>
                <a:schemeClr val="tx1"/>
              </a:solidFill>
              <a:latin typeface="Arial" panose="020B0604020202020204" pitchFamily="34" charset="0"/>
              <a:cs typeface="Arial" panose="020B0604020202020204" pitchFamily="34" charset="0"/>
            </a:rPr>
            <a:t> 2 – Responsibilities and rights</a:t>
          </a:r>
          <a:endParaRPr lang="en-CA" sz="2500" kern="1200" dirty="0">
            <a:solidFill>
              <a:schemeClr val="tx1"/>
            </a:solidFill>
            <a:latin typeface="Arial" panose="020B0604020202020204" pitchFamily="34" charset="0"/>
            <a:cs typeface="Arial" panose="020B0604020202020204" pitchFamily="34" charset="0"/>
          </a:endParaRPr>
        </a:p>
      </dsp:txBody>
      <dsp:txXfrm>
        <a:off x="29450" y="654865"/>
        <a:ext cx="6948474" cy="544381"/>
      </dsp:txXfrm>
    </dsp:sp>
    <dsp:sp modelId="{923A201B-5653-4FEB-9B6F-0A010D481B89}">
      <dsp:nvSpPr>
        <dsp:cNvPr id="0" name=""/>
        <dsp:cNvSpPr/>
      </dsp:nvSpPr>
      <dsp:spPr>
        <a:xfrm>
          <a:off x="0" y="1300696"/>
          <a:ext cx="7007374" cy="603504"/>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Part 3 – Staying safe at work </a:t>
          </a:r>
          <a:endParaRPr lang="en-US" sz="2500" kern="1200" dirty="0"/>
        </a:p>
      </dsp:txBody>
      <dsp:txXfrm>
        <a:off x="29461" y="1330157"/>
        <a:ext cx="6948452" cy="544582"/>
      </dsp:txXfrm>
    </dsp:sp>
    <dsp:sp modelId="{359456AF-AE66-4813-A352-CDDF552073F2}">
      <dsp:nvSpPr>
        <dsp:cNvPr id="0" name=""/>
        <dsp:cNvSpPr/>
      </dsp:nvSpPr>
      <dsp:spPr>
        <a:xfrm>
          <a:off x="0" y="1976535"/>
          <a:ext cx="7007374" cy="603281"/>
        </a:xfrm>
        <a:prstGeom prst="roundRect">
          <a:avLst/>
        </a:prstGeom>
        <a:solidFill>
          <a:srgbClr val="FF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Part 4 – Take action (reporting and complaints) </a:t>
          </a:r>
        </a:p>
      </dsp:txBody>
      <dsp:txXfrm>
        <a:off x="29450" y="2005985"/>
        <a:ext cx="6948474" cy="544381"/>
      </dsp:txXfrm>
    </dsp:sp>
    <dsp:sp modelId="{95821169-1A9E-4B2A-BDA2-DBA32AA2EFF9}">
      <dsp:nvSpPr>
        <dsp:cNvPr id="0" name=""/>
        <dsp:cNvSpPr/>
      </dsp:nvSpPr>
      <dsp:spPr>
        <a:xfrm>
          <a:off x="0" y="2644625"/>
          <a:ext cx="7007374" cy="603281"/>
        </a:xfrm>
        <a:prstGeom prst="roundRect">
          <a:avLst/>
        </a:prstGeom>
        <a:solidFill>
          <a:srgbClr val="00000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latin typeface="Arial" panose="020B0604020202020204" pitchFamily="34" charset="0"/>
              <a:cs typeface="Arial" panose="020B0604020202020204" pitchFamily="34" charset="0"/>
            </a:rPr>
            <a:t>Part 5 – Workplace safety culture </a:t>
          </a:r>
        </a:p>
      </dsp:txBody>
      <dsp:txXfrm>
        <a:off x="29450" y="2674075"/>
        <a:ext cx="6948474" cy="544381"/>
      </dsp:txXfrm>
    </dsp:sp>
    <dsp:sp modelId="{DCC8D192-8AD3-40B9-A125-CB0291A1A954}">
      <dsp:nvSpPr>
        <dsp:cNvPr id="0" name=""/>
        <dsp:cNvSpPr/>
      </dsp:nvSpPr>
      <dsp:spPr>
        <a:xfrm>
          <a:off x="0" y="3313680"/>
          <a:ext cx="7007374" cy="603281"/>
        </a:xfrm>
        <a:prstGeom prst="roundRect">
          <a:avLst/>
        </a:prstGeom>
        <a:solidFill>
          <a:schemeClr val="bg1"/>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en-US" sz="2500" kern="1200" dirty="0">
              <a:solidFill>
                <a:schemeClr val="tx1"/>
              </a:solidFill>
              <a:latin typeface="Arial" panose="020B0604020202020204" pitchFamily="34" charset="0"/>
              <a:cs typeface="Arial" panose="020B0604020202020204" pitchFamily="34" charset="0"/>
            </a:rPr>
            <a:t>Part 6 – Additional resources and evaluation</a:t>
          </a:r>
        </a:p>
      </dsp:txBody>
      <dsp:txXfrm>
        <a:off x="29450" y="3343130"/>
        <a:ext cx="6948474" cy="54438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7AC376-3138-4096-98A9-27B491EA2210}">
      <dsp:nvSpPr>
        <dsp:cNvPr id="0" name=""/>
        <dsp:cNvSpPr/>
      </dsp:nvSpPr>
      <dsp:spPr>
        <a:xfrm>
          <a:off x="903241" y="230"/>
          <a:ext cx="2603011" cy="1561807"/>
        </a:xfrm>
        <a:prstGeom prst="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CA" sz="3100" kern="1200" dirty="0">
              <a:latin typeface="Arial" panose="020B0604020202020204" pitchFamily="34" charset="0"/>
              <a:cs typeface="Arial" panose="020B0604020202020204" pitchFamily="34" charset="0"/>
            </a:rPr>
            <a:t>Physical </a:t>
          </a:r>
          <a:endParaRPr lang="en-US" sz="3100" kern="1200" dirty="0">
            <a:latin typeface="Arial" panose="020B0604020202020204" pitchFamily="34" charset="0"/>
            <a:cs typeface="Arial" panose="020B0604020202020204" pitchFamily="34" charset="0"/>
          </a:endParaRPr>
        </a:p>
      </dsp:txBody>
      <dsp:txXfrm>
        <a:off x="903241" y="230"/>
        <a:ext cx="2603011" cy="1561807"/>
      </dsp:txXfrm>
    </dsp:sp>
    <dsp:sp modelId="{75EC4BD2-A2B6-47CB-9D3D-BF8D7FE517FB}">
      <dsp:nvSpPr>
        <dsp:cNvPr id="0" name=""/>
        <dsp:cNvSpPr/>
      </dsp:nvSpPr>
      <dsp:spPr>
        <a:xfrm>
          <a:off x="3766554" y="230"/>
          <a:ext cx="2603011" cy="1561807"/>
        </a:xfrm>
        <a:prstGeom prst="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CA" sz="3100" kern="1200" dirty="0">
              <a:latin typeface="Arial" panose="020B0604020202020204" pitchFamily="34" charset="0"/>
              <a:cs typeface="Arial" panose="020B0604020202020204" pitchFamily="34" charset="0"/>
            </a:rPr>
            <a:t>Biological </a:t>
          </a:r>
          <a:endParaRPr lang="en-US" sz="3100" kern="1200" dirty="0">
            <a:latin typeface="Arial" panose="020B0604020202020204" pitchFamily="34" charset="0"/>
            <a:cs typeface="Arial" panose="020B0604020202020204" pitchFamily="34" charset="0"/>
          </a:endParaRPr>
        </a:p>
      </dsp:txBody>
      <dsp:txXfrm>
        <a:off x="3766554" y="230"/>
        <a:ext cx="2603011" cy="1561807"/>
      </dsp:txXfrm>
    </dsp:sp>
    <dsp:sp modelId="{6A730915-BB56-41F7-8B96-C876DA754112}">
      <dsp:nvSpPr>
        <dsp:cNvPr id="0" name=""/>
        <dsp:cNvSpPr/>
      </dsp:nvSpPr>
      <dsp:spPr>
        <a:xfrm>
          <a:off x="903241" y="1822338"/>
          <a:ext cx="2603011" cy="1561807"/>
        </a:xfrm>
        <a:prstGeom prst="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CA" sz="3100" kern="1200" dirty="0">
              <a:latin typeface="Arial" panose="020B0604020202020204" pitchFamily="34" charset="0"/>
              <a:cs typeface="Arial" panose="020B0604020202020204" pitchFamily="34" charset="0"/>
            </a:rPr>
            <a:t>Chemical</a:t>
          </a:r>
          <a:endParaRPr lang="en-US" sz="3100" kern="1200" dirty="0">
            <a:latin typeface="Arial" panose="020B0604020202020204" pitchFamily="34" charset="0"/>
            <a:cs typeface="Arial" panose="020B0604020202020204" pitchFamily="34" charset="0"/>
          </a:endParaRPr>
        </a:p>
      </dsp:txBody>
      <dsp:txXfrm>
        <a:off x="903241" y="1822338"/>
        <a:ext cx="2603011" cy="1561807"/>
      </dsp:txXfrm>
    </dsp:sp>
    <dsp:sp modelId="{8074AEA9-1C5D-4B66-A3B7-7DC06367CEDE}">
      <dsp:nvSpPr>
        <dsp:cNvPr id="0" name=""/>
        <dsp:cNvSpPr/>
      </dsp:nvSpPr>
      <dsp:spPr>
        <a:xfrm>
          <a:off x="3766554" y="1822338"/>
          <a:ext cx="2603011" cy="1561807"/>
        </a:xfrm>
        <a:prstGeom prst="rect">
          <a:avLst/>
        </a:prstGeom>
        <a:solidFill>
          <a:schemeClr val="accent3"/>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CA" sz="3100" kern="1200" dirty="0">
              <a:latin typeface="Arial" panose="020B0604020202020204" pitchFamily="34" charset="0"/>
              <a:cs typeface="Arial" panose="020B0604020202020204" pitchFamily="34" charset="0"/>
            </a:rPr>
            <a:t>Psychosocial </a:t>
          </a:r>
          <a:endParaRPr lang="en-US" sz="3100" kern="1200" dirty="0">
            <a:latin typeface="Arial" panose="020B0604020202020204" pitchFamily="34" charset="0"/>
            <a:cs typeface="Arial" panose="020B0604020202020204" pitchFamily="34" charset="0"/>
          </a:endParaRPr>
        </a:p>
      </dsp:txBody>
      <dsp:txXfrm>
        <a:off x="3766554" y="1822338"/>
        <a:ext cx="2603011" cy="1561807"/>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3943" cy="351155"/>
          </a:xfrm>
          <a:prstGeom prst="rect">
            <a:avLst/>
          </a:prstGeom>
        </p:spPr>
        <p:txBody>
          <a:bodyPr vert="horz" lIns="93324" tIns="46662" rIns="93324" bIns="46662" rtlCol="0"/>
          <a:lstStyle>
            <a:lvl1pPr algn="l">
              <a:defRPr sz="1200"/>
            </a:lvl1pPr>
          </a:lstStyle>
          <a:p>
            <a:endParaRPr lang="en-CA"/>
          </a:p>
        </p:txBody>
      </p:sp>
      <p:sp>
        <p:nvSpPr>
          <p:cNvPr id="3" name="Date Placeholder 2"/>
          <p:cNvSpPr>
            <a:spLocks noGrp="1"/>
          </p:cNvSpPr>
          <p:nvPr>
            <p:ph type="dt" sz="quarter" idx="1"/>
          </p:nvPr>
        </p:nvSpPr>
        <p:spPr>
          <a:xfrm>
            <a:off x="5273003" y="0"/>
            <a:ext cx="4033943" cy="351155"/>
          </a:xfrm>
          <a:prstGeom prst="rect">
            <a:avLst/>
          </a:prstGeom>
        </p:spPr>
        <p:txBody>
          <a:bodyPr vert="horz" lIns="93324" tIns="46662" rIns="93324" bIns="46662" rtlCol="0"/>
          <a:lstStyle>
            <a:lvl1pPr algn="r">
              <a:defRPr sz="1200"/>
            </a:lvl1pPr>
          </a:lstStyle>
          <a:p>
            <a:fld id="{A6673D7D-606E-4704-8FAB-089A0546B34A}" type="datetimeFigureOut">
              <a:rPr lang="en-CA" smtClean="0"/>
              <a:t>2026-05-06</a:t>
            </a:fld>
            <a:endParaRPr lang="en-CA"/>
          </a:p>
        </p:txBody>
      </p:sp>
      <p:sp>
        <p:nvSpPr>
          <p:cNvPr id="4" name="Footer Placeholder 3"/>
          <p:cNvSpPr>
            <a:spLocks noGrp="1"/>
          </p:cNvSpPr>
          <p:nvPr>
            <p:ph type="ftr" sz="quarter" idx="2"/>
          </p:nvPr>
        </p:nvSpPr>
        <p:spPr>
          <a:xfrm>
            <a:off x="0" y="6670726"/>
            <a:ext cx="4033943" cy="351155"/>
          </a:xfrm>
          <a:prstGeom prst="rect">
            <a:avLst/>
          </a:prstGeom>
        </p:spPr>
        <p:txBody>
          <a:bodyPr vert="horz" lIns="93324" tIns="46662" rIns="93324" bIns="46662" rtlCol="0" anchor="b"/>
          <a:lstStyle>
            <a:lvl1pPr algn="l">
              <a:defRPr sz="1200"/>
            </a:lvl1pPr>
          </a:lstStyle>
          <a:p>
            <a:endParaRPr lang="en-CA"/>
          </a:p>
        </p:txBody>
      </p:sp>
      <p:sp>
        <p:nvSpPr>
          <p:cNvPr id="5" name="Slide Number Placeholder 4"/>
          <p:cNvSpPr>
            <a:spLocks noGrp="1"/>
          </p:cNvSpPr>
          <p:nvPr>
            <p:ph type="sldNum" sz="quarter" idx="3"/>
          </p:nvPr>
        </p:nvSpPr>
        <p:spPr>
          <a:xfrm>
            <a:off x="5273003" y="6670726"/>
            <a:ext cx="4033943" cy="351155"/>
          </a:xfrm>
          <a:prstGeom prst="rect">
            <a:avLst/>
          </a:prstGeom>
        </p:spPr>
        <p:txBody>
          <a:bodyPr vert="horz" lIns="93324" tIns="46662" rIns="93324" bIns="46662" rtlCol="0" anchor="b"/>
          <a:lstStyle>
            <a:lvl1pPr algn="r">
              <a:defRPr sz="1200"/>
            </a:lvl1pPr>
          </a:lstStyle>
          <a:p>
            <a:fld id="{5F2AF2C7-EC74-45D5-8E80-EDC400CCB59D}" type="slidenum">
              <a:rPr lang="en-CA" smtClean="0"/>
              <a:t>‹#›</a:t>
            </a:fld>
            <a:endParaRPr lang="en-CA"/>
          </a:p>
        </p:txBody>
      </p:sp>
    </p:spTree>
    <p:extLst>
      <p:ext uri="{BB962C8B-B14F-4D97-AF65-F5344CB8AC3E}">
        <p14:creationId xmlns:p14="http://schemas.microsoft.com/office/powerpoint/2010/main" val="1165198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33838" cy="35083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5273675" y="0"/>
            <a:ext cx="4033838" cy="350838"/>
          </a:xfrm>
          <a:prstGeom prst="rect">
            <a:avLst/>
          </a:prstGeom>
        </p:spPr>
        <p:txBody>
          <a:bodyPr vert="horz" lIns="91440" tIns="45720" rIns="91440" bIns="45720" rtlCol="0"/>
          <a:lstStyle>
            <a:lvl1pPr algn="r">
              <a:defRPr sz="1200"/>
            </a:lvl1pPr>
          </a:lstStyle>
          <a:p>
            <a:fld id="{6FEDAA7A-9A0B-4B42-A0D7-D84671EF7CA4}" type="datetimeFigureOut">
              <a:rPr lang="en-CA" smtClean="0"/>
              <a:t>2026-05-06</a:t>
            </a:fld>
            <a:endParaRPr lang="en-CA"/>
          </a:p>
        </p:txBody>
      </p:sp>
      <p:sp>
        <p:nvSpPr>
          <p:cNvPr id="4" name="Slide Image Placeholder 3"/>
          <p:cNvSpPr>
            <a:spLocks noGrp="1" noRot="1" noChangeAspect="1"/>
          </p:cNvSpPr>
          <p:nvPr>
            <p:ph type="sldImg" idx="2"/>
          </p:nvPr>
        </p:nvSpPr>
        <p:spPr>
          <a:xfrm>
            <a:off x="2312988" y="527050"/>
            <a:ext cx="4683125" cy="2633663"/>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930275" y="3335338"/>
            <a:ext cx="7448550" cy="3160712"/>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6670675"/>
            <a:ext cx="4033838" cy="350838"/>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5273675" y="6670675"/>
            <a:ext cx="4033838" cy="350838"/>
          </a:xfrm>
          <a:prstGeom prst="rect">
            <a:avLst/>
          </a:prstGeom>
        </p:spPr>
        <p:txBody>
          <a:bodyPr vert="horz" lIns="91440" tIns="45720" rIns="91440" bIns="45720" rtlCol="0" anchor="b"/>
          <a:lstStyle>
            <a:lvl1pPr algn="r">
              <a:defRPr sz="1200"/>
            </a:lvl1pPr>
          </a:lstStyle>
          <a:p>
            <a:fld id="{C33E93F5-386D-46C1-AED3-8A7E51F89105}" type="slidenum">
              <a:rPr lang="en-CA" smtClean="0"/>
              <a:t>‹#›</a:t>
            </a:fld>
            <a:endParaRPr lang="en-CA"/>
          </a:p>
        </p:txBody>
      </p:sp>
    </p:spTree>
    <p:extLst>
      <p:ext uri="{BB962C8B-B14F-4D97-AF65-F5344CB8AC3E}">
        <p14:creationId xmlns:p14="http://schemas.microsoft.com/office/powerpoint/2010/main" val="38696429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29314444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56539034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fld id="{C33E93F5-386D-46C1-AED3-8A7E51F89105}" type="slidenum">
              <a:rPr lang="en-CA" smtClean="0"/>
              <a:t>12</a:t>
            </a:fld>
            <a:endParaRPr lang="en-CA"/>
          </a:p>
        </p:txBody>
      </p:sp>
    </p:spTree>
    <p:extLst>
      <p:ext uri="{BB962C8B-B14F-4D97-AF65-F5344CB8AC3E}">
        <p14:creationId xmlns:p14="http://schemas.microsoft.com/office/powerpoint/2010/main" val="25305073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14</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6784191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15</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740113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16</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54418000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aseline="0" dirty="0"/>
          </a:p>
        </p:txBody>
      </p:sp>
      <p:sp>
        <p:nvSpPr>
          <p:cNvPr id="4" name="Slide Number Placeholder 3"/>
          <p:cNvSpPr>
            <a:spLocks noGrp="1"/>
          </p:cNvSpPr>
          <p:nvPr>
            <p:ph type="sldNum" sz="quarter" idx="10"/>
          </p:nvPr>
        </p:nvSpPr>
        <p:spPr/>
        <p:txBody>
          <a:bodyPr/>
          <a:lstStyle/>
          <a:p>
            <a:fld id="{C33E93F5-386D-46C1-AED3-8A7E51F89105}" type="slidenum">
              <a:rPr lang="en-CA" smtClean="0"/>
              <a:t>17</a:t>
            </a:fld>
            <a:endParaRPr lang="en-CA"/>
          </a:p>
        </p:txBody>
      </p:sp>
    </p:spTree>
    <p:extLst>
      <p:ext uri="{BB962C8B-B14F-4D97-AF65-F5344CB8AC3E}">
        <p14:creationId xmlns:p14="http://schemas.microsoft.com/office/powerpoint/2010/main" val="3249355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1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3E93F5-386D-46C1-AED3-8A7E51F89105}" type="slidenum">
              <a:rPr lang="en-CA" smtClean="0"/>
              <a:t>18</a:t>
            </a:fld>
            <a:endParaRPr lang="en-CA"/>
          </a:p>
        </p:txBody>
      </p:sp>
    </p:spTree>
    <p:extLst>
      <p:ext uri="{BB962C8B-B14F-4D97-AF65-F5344CB8AC3E}">
        <p14:creationId xmlns:p14="http://schemas.microsoft.com/office/powerpoint/2010/main" val="18818714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sz="11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3E93F5-386D-46C1-AED3-8A7E51F89105}" type="slidenum">
              <a:rPr lang="en-CA" smtClean="0"/>
              <a:t>19</a:t>
            </a:fld>
            <a:endParaRPr lang="en-CA"/>
          </a:p>
        </p:txBody>
      </p:sp>
    </p:spTree>
    <p:extLst>
      <p:ext uri="{BB962C8B-B14F-4D97-AF65-F5344CB8AC3E}">
        <p14:creationId xmlns:p14="http://schemas.microsoft.com/office/powerpoint/2010/main" val="376794916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E93F5-386D-46C1-AED3-8A7E51F89105}" type="slidenum">
              <a:rPr lang="en-CA" smtClean="0"/>
              <a:t>20</a:t>
            </a:fld>
            <a:endParaRPr lang="en-CA"/>
          </a:p>
        </p:txBody>
      </p:sp>
    </p:spTree>
    <p:extLst>
      <p:ext uri="{BB962C8B-B14F-4D97-AF65-F5344CB8AC3E}">
        <p14:creationId xmlns:p14="http://schemas.microsoft.com/office/powerpoint/2010/main" val="3917931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21</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8559747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097237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CA" baseline="0"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22</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6589843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23</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411075154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24</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46791262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25</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09045420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26</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7701865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28</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77685320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29</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81217403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30</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1177556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31</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16547343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8105417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28650" lvl="1" indent="-171450">
              <a:buFont typeface="Courier New" panose="02070309020205020404" pitchFamily="49" charset="0"/>
              <a:buChar char="o"/>
            </a:pPr>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8083981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33</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673278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34</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24409360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marR="0" lvl="2"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35</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71938832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37</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63301784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38</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24446069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39</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41115536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E93F5-386D-46C1-AED3-8A7E51F89105}" type="slidenum">
              <a:rPr lang="en-CA" smtClean="0"/>
              <a:t>40</a:t>
            </a:fld>
            <a:endParaRPr lang="en-CA"/>
          </a:p>
        </p:txBody>
      </p:sp>
    </p:spTree>
    <p:extLst>
      <p:ext uri="{BB962C8B-B14F-4D97-AF65-F5344CB8AC3E}">
        <p14:creationId xmlns:p14="http://schemas.microsoft.com/office/powerpoint/2010/main" val="318268214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E93F5-386D-46C1-AED3-8A7E51F89105}" type="slidenum">
              <a:rPr lang="en-CA" smtClean="0"/>
              <a:t>41</a:t>
            </a:fld>
            <a:endParaRPr lang="en-CA"/>
          </a:p>
        </p:txBody>
      </p:sp>
    </p:spTree>
    <p:extLst>
      <p:ext uri="{BB962C8B-B14F-4D97-AF65-F5344CB8AC3E}">
        <p14:creationId xmlns:p14="http://schemas.microsoft.com/office/powerpoint/2010/main" val="44554933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E93F5-386D-46C1-AED3-8A7E51F89105}" type="slidenum">
              <a:rPr lang="en-CA" smtClean="0"/>
              <a:t>42</a:t>
            </a:fld>
            <a:endParaRPr lang="en-CA"/>
          </a:p>
        </p:txBody>
      </p:sp>
    </p:spTree>
    <p:extLst>
      <p:ext uri="{BB962C8B-B14F-4D97-AF65-F5344CB8AC3E}">
        <p14:creationId xmlns:p14="http://schemas.microsoft.com/office/powerpoint/2010/main" val="181023578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44</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5503264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079775148"/>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45</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169076879"/>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kern="1200" dirty="0">
              <a:solidFill>
                <a:schemeClr val="tx1"/>
              </a:solidFill>
              <a:effectLst/>
              <a:latin typeface="Arial" panose="020B0604020202020204" pitchFamily="34" charset="0"/>
              <a:ea typeface="+mn-ea"/>
              <a:cs typeface="Arial" panose="020B0604020202020204" pitchFamily="34" charset="0"/>
            </a:endParaRPr>
          </a:p>
        </p:txBody>
      </p:sp>
      <p:sp>
        <p:nvSpPr>
          <p:cNvPr id="4" name="Slide Number Placeholder 3"/>
          <p:cNvSpPr>
            <a:spLocks noGrp="1"/>
          </p:cNvSpPr>
          <p:nvPr>
            <p:ph type="sldNum" sz="quarter" idx="10"/>
          </p:nvPr>
        </p:nvSpPr>
        <p:spPr/>
        <p:txBody>
          <a:bodyPr/>
          <a:lstStyle/>
          <a:p>
            <a:fld id="{C33E93F5-386D-46C1-AED3-8A7E51F89105}" type="slidenum">
              <a:rPr lang="en-CA" smtClean="0"/>
              <a:t>46</a:t>
            </a:fld>
            <a:endParaRPr lang="en-CA"/>
          </a:p>
        </p:txBody>
      </p:sp>
    </p:spTree>
    <p:extLst>
      <p:ext uri="{BB962C8B-B14F-4D97-AF65-F5344CB8AC3E}">
        <p14:creationId xmlns:p14="http://schemas.microsoft.com/office/powerpoint/2010/main" val="21322834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3E93F5-386D-46C1-AED3-8A7E51F89105}" type="slidenum">
              <a:rPr lang="en-CA" smtClean="0"/>
              <a:t>47</a:t>
            </a:fld>
            <a:endParaRPr lang="en-CA"/>
          </a:p>
        </p:txBody>
      </p:sp>
    </p:spTree>
    <p:extLst>
      <p:ext uri="{BB962C8B-B14F-4D97-AF65-F5344CB8AC3E}">
        <p14:creationId xmlns:p14="http://schemas.microsoft.com/office/powerpoint/2010/main" val="296470449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48</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385124208"/>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49</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35236250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50</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80865069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53</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4832046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CA" dirty="0"/>
          </a:p>
        </p:txBody>
      </p:sp>
      <p:sp>
        <p:nvSpPr>
          <p:cNvPr id="4" name="Slide Number Placeholder 3"/>
          <p:cNvSpPr>
            <a:spLocks noGrp="1"/>
          </p:cNvSpPr>
          <p:nvPr>
            <p:ph type="sldNum" sz="quarter" idx="10"/>
          </p:nvPr>
        </p:nvSpPr>
        <p:spPr/>
        <p:txBody>
          <a:bodyPr/>
          <a:lstStyle/>
          <a:p>
            <a:fld id="{C33E93F5-386D-46C1-AED3-8A7E51F89105}" type="slidenum">
              <a:rPr lang="en-CA" smtClean="0"/>
              <a:t>54</a:t>
            </a:fld>
            <a:endParaRPr lang="en-CA"/>
          </a:p>
        </p:txBody>
      </p:sp>
    </p:spTree>
    <p:extLst>
      <p:ext uri="{BB962C8B-B14F-4D97-AF65-F5344CB8AC3E}">
        <p14:creationId xmlns:p14="http://schemas.microsoft.com/office/powerpoint/2010/main" val="1380213414"/>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C33E93F5-386D-46C1-AED3-8A7E51F89105}" type="slidenum">
              <a:rPr lang="en-CA" smtClean="0"/>
              <a:t>55</a:t>
            </a:fld>
            <a:endParaRPr lang="en-CA"/>
          </a:p>
        </p:txBody>
      </p:sp>
    </p:spTree>
    <p:extLst>
      <p:ext uri="{BB962C8B-B14F-4D97-AF65-F5344CB8AC3E}">
        <p14:creationId xmlns:p14="http://schemas.microsoft.com/office/powerpoint/2010/main" val="343810846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56</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3034097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425859815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74357458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b="0" u="none" baseline="0" dirty="0">
              <a:solidFill>
                <a:srgbClr val="FF0000"/>
              </a:solidFill>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59</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1573505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buFont typeface="Arial" panose="020B0604020202020204" pitchFamily="34" charset="0"/>
              <a:buNone/>
            </a:pPr>
            <a:endParaRPr lang="en-CA"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7</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42134660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8</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375825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C33E93F5-386D-46C1-AED3-8A7E51F89105}" type="slidenum">
              <a:rPr kumimoji="0" lang="en-CA" sz="1200" b="0" i="0" u="none" strike="noStrike" kern="1200" cap="none" spc="0" normalizeH="0" baseline="0" noProof="0" smtClean="0">
                <a:ln>
                  <a:noFill/>
                </a:ln>
                <a:solidFill>
                  <a:prstClr val="black"/>
                </a:solidFill>
                <a:effectLst/>
                <a:uLnTx/>
                <a:uFillTx/>
                <a:latin typeface="Calibri" pitchFamily="34" charset="0"/>
                <a:ea typeface="+mn-ea"/>
                <a:cs typeface="Arial"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CA" sz="1200" b="0" i="0" u="none" strike="noStrike" kern="1200" cap="none" spc="0" normalizeH="0" baseline="0" noProof="0">
              <a:ln>
                <a:noFill/>
              </a:ln>
              <a:solidFill>
                <a:prstClr val="black"/>
              </a:solidFill>
              <a:effectLst/>
              <a:uLnTx/>
              <a:uFillTx/>
              <a:latin typeface="Calibri" pitchFamily="34" charset="0"/>
              <a:ea typeface="+mn-ea"/>
              <a:cs typeface="Arial" charset="0"/>
            </a:endParaRPr>
          </a:p>
        </p:txBody>
      </p:sp>
    </p:spTree>
    <p:extLst>
      <p:ext uri="{BB962C8B-B14F-4D97-AF65-F5344CB8AC3E}">
        <p14:creationId xmlns:p14="http://schemas.microsoft.com/office/powerpoint/2010/main" val="21492170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10"/>
          </p:nvPr>
        </p:nvSpPr>
        <p:spPr/>
        <p:txBody>
          <a:bodyPr/>
          <a:lstStyle/>
          <a:p>
            <a:fld id="{C33E93F5-386D-46C1-AED3-8A7E51F89105}" type="slidenum">
              <a:rPr lang="en-CA" smtClean="0"/>
              <a:t>10</a:t>
            </a:fld>
            <a:endParaRPr lang="en-CA"/>
          </a:p>
        </p:txBody>
      </p:sp>
    </p:spTree>
    <p:extLst>
      <p:ext uri="{BB962C8B-B14F-4D97-AF65-F5344CB8AC3E}">
        <p14:creationId xmlns:p14="http://schemas.microsoft.com/office/powerpoint/2010/main" val="62307629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2.xml"/><Relationship Id="rId1" Type="http://schemas.openxmlformats.org/officeDocument/2006/relationships/tags" Target="../tags/tag7.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ags" Target="../tags/tag9.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3.xml"/><Relationship Id="rId1" Type="http://schemas.openxmlformats.org/officeDocument/2006/relationships/tags" Target="../tags/tag10.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1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3.xml"/><Relationship Id="rId1" Type="http://schemas.openxmlformats.org/officeDocument/2006/relationships/tags" Target="../tags/tag1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3.xml"/><Relationship Id="rId1" Type="http://schemas.openxmlformats.org/officeDocument/2006/relationships/tags" Target="../tags/tag1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15.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4.xml"/><Relationship Id="rId1" Type="http://schemas.openxmlformats.org/officeDocument/2006/relationships/tags" Target="../tags/tag16.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17.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18.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4.xml"/><Relationship Id="rId1" Type="http://schemas.openxmlformats.org/officeDocument/2006/relationships/tags" Target="../tags/tag19.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4.xml"/><Relationship Id="rId1" Type="http://schemas.openxmlformats.org/officeDocument/2006/relationships/tags" Target="../tags/tag20.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4.xml"/><Relationship Id="rId1" Type="http://schemas.openxmlformats.org/officeDocument/2006/relationships/tags" Target="../tags/tag2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Master" Target="../slideMasters/slideMaster4.xml"/><Relationship Id="rId1" Type="http://schemas.openxmlformats.org/officeDocument/2006/relationships/tags" Target="../tags/tag2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23.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7544" y="441122"/>
            <a:ext cx="8219256" cy="569218"/>
          </a:xfrm>
        </p:spPr>
        <p:txBody>
          <a:bodyPr anchor="b"/>
          <a:lstStyle>
            <a:lvl1pPr>
              <a:defRPr b="0">
                <a:solidFill>
                  <a:schemeClr val="accent3"/>
                </a:solidFill>
              </a:defRPr>
            </a:lvl1pPr>
          </a:lstStyle>
          <a:p>
            <a:r>
              <a:rPr lang="en-US" dirty="0"/>
              <a:t>List or agenda slide</a:t>
            </a:r>
            <a:endParaRPr lang="en-CA" dirty="0"/>
          </a:p>
        </p:txBody>
      </p:sp>
      <p:sp>
        <p:nvSpPr>
          <p:cNvPr id="3" name="Content Placeholder 2"/>
          <p:cNvSpPr>
            <a:spLocks noGrp="1"/>
          </p:cNvSpPr>
          <p:nvPr>
            <p:ph idx="1"/>
          </p:nvPr>
        </p:nvSpPr>
        <p:spPr>
          <a:xfrm>
            <a:off x="1403648" y="1419621"/>
            <a:ext cx="7283152" cy="3175001"/>
          </a:xfrm>
        </p:spPr>
        <p:txBody>
          <a:bodyPr/>
          <a:lstStyle>
            <a:lvl1pPr marL="0" indent="0">
              <a:buFontTx/>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cxnSp>
        <p:nvCxnSpPr>
          <p:cNvPr id="9" name="Straight Connector 8"/>
          <p:cNvCxnSpPr>
            <a:cxnSpLocks/>
          </p:cNvCxnSpPr>
          <p:nvPr userDrawn="1"/>
        </p:nvCxnSpPr>
        <p:spPr>
          <a:xfrm>
            <a:off x="560266" y="1059582"/>
            <a:ext cx="8023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Slide Number Placeholder 1">
            <a:extLst>
              <a:ext uri="{FF2B5EF4-FFF2-40B4-BE49-F238E27FC236}">
                <a16:creationId xmlns:a16="http://schemas.microsoft.com/office/drawing/2014/main" id="{7A32B619-BF41-C34D-B5FF-F0AED15A20F6}"/>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5" name="Picture 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custDataLst>
      <p:tags r:id="rId1"/>
    </p:custDataLst>
    <p:extLst>
      <p:ext uri="{BB962C8B-B14F-4D97-AF65-F5344CB8AC3E}">
        <p14:creationId xmlns:p14="http://schemas.microsoft.com/office/powerpoint/2010/main" val="31237348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mpare / Contrast">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24E056-0060-F047-943E-3150CB1524C2}"/>
              </a:ext>
            </a:extLst>
          </p:cNvPr>
          <p:cNvSpPr/>
          <p:nvPr userDrawn="1"/>
        </p:nvSpPr>
        <p:spPr>
          <a:xfrm>
            <a:off x="4572000" y="0"/>
            <a:ext cx="4572000" cy="5067300"/>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467544" y="1535837"/>
            <a:ext cx="3628206" cy="2908121"/>
          </a:xfrm>
        </p:spPr>
        <p:txBody>
          <a:bodyPr/>
          <a:lstStyle>
            <a:lvl1pPr>
              <a:defRPr sz="18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039544" y="1535837"/>
            <a:ext cx="3628206" cy="2908121"/>
          </a:xfrm>
        </p:spPr>
        <p:txBody>
          <a:bodyPr/>
          <a:lstStyle>
            <a:lvl1pPr>
              <a:defRPr sz="18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34" name="Title 1">
            <a:extLst>
              <a:ext uri="{FF2B5EF4-FFF2-40B4-BE49-F238E27FC236}">
                <a16:creationId xmlns:a16="http://schemas.microsoft.com/office/drawing/2014/main" id="{3DEEA8F2-FD20-C944-86A1-F72E5972CF2D}"/>
              </a:ext>
            </a:extLst>
          </p:cNvPr>
          <p:cNvSpPr>
            <a:spLocks noGrp="1"/>
          </p:cNvSpPr>
          <p:nvPr>
            <p:ph type="title" hasCustomPrompt="1"/>
          </p:nvPr>
        </p:nvSpPr>
        <p:spPr>
          <a:xfrm>
            <a:off x="5039544" y="441122"/>
            <a:ext cx="3628206" cy="569218"/>
          </a:xfrm>
        </p:spPr>
        <p:txBody>
          <a:bodyPr anchor="b"/>
          <a:lstStyle>
            <a:lvl1pPr>
              <a:defRPr b="0">
                <a:solidFill>
                  <a:schemeClr val="accent3"/>
                </a:solidFill>
              </a:defRPr>
            </a:lvl1pPr>
          </a:lstStyle>
          <a:p>
            <a:r>
              <a:rPr lang="en-US" dirty="0"/>
              <a:t>Concept #2</a:t>
            </a:r>
            <a:endParaRPr lang="en-CA" dirty="0"/>
          </a:p>
        </p:txBody>
      </p:sp>
      <p:cxnSp>
        <p:nvCxnSpPr>
          <p:cNvPr id="35" name="Straight Connector 34">
            <a:extLst>
              <a:ext uri="{FF2B5EF4-FFF2-40B4-BE49-F238E27FC236}">
                <a16:creationId xmlns:a16="http://schemas.microsoft.com/office/drawing/2014/main" id="{977A2D19-1116-C84A-B924-7BE0A77CCD2C}"/>
              </a:ext>
            </a:extLst>
          </p:cNvPr>
          <p:cNvCxnSpPr>
            <a:cxnSpLocks/>
          </p:cNvCxnSpPr>
          <p:nvPr userDrawn="1"/>
        </p:nvCxnSpPr>
        <p:spPr>
          <a:xfrm>
            <a:off x="5132266" y="1059582"/>
            <a:ext cx="3451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66886E5-3998-DB46-B647-0C5B0CCFFCC3}"/>
              </a:ext>
            </a:extLst>
          </p:cNvPr>
          <p:cNvCxnSpPr>
            <a:cxnSpLocks/>
          </p:cNvCxnSpPr>
          <p:nvPr userDrawn="1"/>
        </p:nvCxnSpPr>
        <p:spPr>
          <a:xfrm>
            <a:off x="560266" y="1052943"/>
            <a:ext cx="3451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 Placeholder 50">
            <a:extLst>
              <a:ext uri="{FF2B5EF4-FFF2-40B4-BE49-F238E27FC236}">
                <a16:creationId xmlns:a16="http://schemas.microsoft.com/office/drawing/2014/main" id="{07D2C18B-0EFA-454F-8FCB-5CA4BEE7A2DA}"/>
              </a:ext>
            </a:extLst>
          </p:cNvPr>
          <p:cNvSpPr>
            <a:spLocks noGrp="1"/>
          </p:cNvSpPr>
          <p:nvPr>
            <p:ph type="body" sz="quarter" idx="10" hasCustomPrompt="1"/>
          </p:nvPr>
        </p:nvSpPr>
        <p:spPr>
          <a:xfrm>
            <a:off x="467544" y="439261"/>
            <a:ext cx="3628206" cy="575469"/>
          </a:xfrm>
        </p:spPr>
        <p:txBody>
          <a:bodyPr/>
          <a:lstStyle>
            <a:lvl1pPr marL="0" indent="0">
              <a:buNone/>
              <a:defRPr sz="3200">
                <a:solidFill>
                  <a:schemeClr val="accent3"/>
                </a:solidFill>
              </a:defRPr>
            </a:lvl1pPr>
          </a:lstStyle>
          <a:p>
            <a:pPr lvl="0"/>
            <a:r>
              <a:rPr lang="en-US" dirty="0"/>
              <a:t>Concept #1</a:t>
            </a:r>
          </a:p>
        </p:txBody>
      </p:sp>
      <p:sp>
        <p:nvSpPr>
          <p:cNvPr id="53" name="Slide Number Placeholder 1">
            <a:extLst>
              <a:ext uri="{FF2B5EF4-FFF2-40B4-BE49-F238E27FC236}">
                <a16:creationId xmlns:a16="http://schemas.microsoft.com/office/drawing/2014/main" id="{5F3E3FA1-80BF-F740-8EF5-85A3F6826564}"/>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extLst>
      <p:ext uri="{BB962C8B-B14F-4D97-AF65-F5344CB8AC3E}">
        <p14:creationId xmlns:p14="http://schemas.microsoft.com/office/powerpoint/2010/main" val="6759332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mpare / Contrast (Colour)">
    <p:bg>
      <p:bgPr>
        <a:solidFill>
          <a:schemeClr val="accent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24E056-0060-F047-943E-3150CB1524C2}"/>
              </a:ext>
            </a:extLst>
          </p:cNvPr>
          <p:cNvSpPr/>
          <p:nvPr userDrawn="1"/>
        </p:nvSpPr>
        <p:spPr>
          <a:xfrm>
            <a:off x="4572000" y="0"/>
            <a:ext cx="4572000" cy="5067300"/>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467544" y="1535837"/>
            <a:ext cx="3628206" cy="2908121"/>
          </a:xfrm>
        </p:spPr>
        <p:txBody>
          <a:bodyPr/>
          <a:lstStyle>
            <a:lvl1pPr>
              <a:defRPr sz="18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039544" y="1535837"/>
            <a:ext cx="3628206" cy="2908121"/>
          </a:xfrm>
        </p:spPr>
        <p:txBody>
          <a:bodyPr/>
          <a:lstStyle>
            <a:lvl1pPr>
              <a:defRPr sz="18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34" name="Title 1">
            <a:extLst>
              <a:ext uri="{FF2B5EF4-FFF2-40B4-BE49-F238E27FC236}">
                <a16:creationId xmlns:a16="http://schemas.microsoft.com/office/drawing/2014/main" id="{3DEEA8F2-FD20-C944-86A1-F72E5972CF2D}"/>
              </a:ext>
            </a:extLst>
          </p:cNvPr>
          <p:cNvSpPr>
            <a:spLocks noGrp="1"/>
          </p:cNvSpPr>
          <p:nvPr>
            <p:ph type="title" hasCustomPrompt="1"/>
          </p:nvPr>
        </p:nvSpPr>
        <p:spPr>
          <a:xfrm>
            <a:off x="5039544" y="441122"/>
            <a:ext cx="3628206" cy="569218"/>
          </a:xfrm>
        </p:spPr>
        <p:txBody>
          <a:bodyPr anchor="b"/>
          <a:lstStyle>
            <a:lvl1pPr>
              <a:defRPr b="0">
                <a:solidFill>
                  <a:schemeClr val="bg1"/>
                </a:solidFill>
              </a:defRPr>
            </a:lvl1pPr>
          </a:lstStyle>
          <a:p>
            <a:r>
              <a:rPr lang="en-US" dirty="0"/>
              <a:t>Concept #2</a:t>
            </a:r>
            <a:endParaRPr lang="en-CA" dirty="0"/>
          </a:p>
        </p:txBody>
      </p:sp>
      <p:cxnSp>
        <p:nvCxnSpPr>
          <p:cNvPr id="35" name="Straight Connector 34">
            <a:extLst>
              <a:ext uri="{FF2B5EF4-FFF2-40B4-BE49-F238E27FC236}">
                <a16:creationId xmlns:a16="http://schemas.microsoft.com/office/drawing/2014/main" id="{977A2D19-1116-C84A-B924-7BE0A77CCD2C}"/>
              </a:ext>
            </a:extLst>
          </p:cNvPr>
          <p:cNvCxnSpPr>
            <a:cxnSpLocks/>
          </p:cNvCxnSpPr>
          <p:nvPr userDrawn="1"/>
        </p:nvCxnSpPr>
        <p:spPr>
          <a:xfrm>
            <a:off x="5132266" y="1059582"/>
            <a:ext cx="34514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66886E5-3998-DB46-B647-0C5B0CCFFCC3}"/>
              </a:ext>
            </a:extLst>
          </p:cNvPr>
          <p:cNvCxnSpPr>
            <a:cxnSpLocks/>
          </p:cNvCxnSpPr>
          <p:nvPr userDrawn="1"/>
        </p:nvCxnSpPr>
        <p:spPr>
          <a:xfrm>
            <a:off x="560266" y="1052943"/>
            <a:ext cx="34514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CD8BCBB-0B06-1640-B37C-E93E1BD483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12" name="Rectangle 11">
            <a:extLst>
              <a:ext uri="{FF2B5EF4-FFF2-40B4-BE49-F238E27FC236}">
                <a16:creationId xmlns:a16="http://schemas.microsoft.com/office/drawing/2014/main" id="{534161E6-DA0F-F149-8BF3-DDA07282D9A4}"/>
              </a:ext>
            </a:extLst>
          </p:cNvPr>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 Placeholder 50">
            <a:extLst>
              <a:ext uri="{FF2B5EF4-FFF2-40B4-BE49-F238E27FC236}">
                <a16:creationId xmlns:a16="http://schemas.microsoft.com/office/drawing/2014/main" id="{27E3A62C-72C3-AD43-99F2-39AEE5FF90AA}"/>
              </a:ext>
            </a:extLst>
          </p:cNvPr>
          <p:cNvSpPr>
            <a:spLocks noGrp="1"/>
          </p:cNvSpPr>
          <p:nvPr>
            <p:ph type="body" sz="quarter" idx="10" hasCustomPrompt="1"/>
          </p:nvPr>
        </p:nvSpPr>
        <p:spPr>
          <a:xfrm>
            <a:off x="467544" y="439261"/>
            <a:ext cx="3628206" cy="575469"/>
          </a:xfrm>
        </p:spPr>
        <p:txBody>
          <a:bodyPr/>
          <a:lstStyle>
            <a:lvl1pPr marL="0" indent="0">
              <a:buNone/>
              <a:defRPr sz="3200">
                <a:solidFill>
                  <a:schemeClr val="bg1"/>
                </a:solidFill>
              </a:defRPr>
            </a:lvl1pPr>
          </a:lstStyle>
          <a:p>
            <a:pPr lvl="0"/>
            <a:r>
              <a:rPr lang="en-US" dirty="0"/>
              <a:t>Concept #1</a:t>
            </a:r>
          </a:p>
        </p:txBody>
      </p:sp>
      <p:sp>
        <p:nvSpPr>
          <p:cNvPr id="14" name="Slide Number Placeholder 1">
            <a:extLst>
              <a:ext uri="{FF2B5EF4-FFF2-40B4-BE49-F238E27FC236}">
                <a16:creationId xmlns:a16="http://schemas.microsoft.com/office/drawing/2014/main" id="{F4F3F1D3-2F04-AA40-8E38-308681225726}"/>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extLst>
      <p:ext uri="{BB962C8B-B14F-4D97-AF65-F5344CB8AC3E}">
        <p14:creationId xmlns:p14="http://schemas.microsoft.com/office/powerpoint/2010/main" val="80052812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slide photo">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0" y="0"/>
            <a:ext cx="9144000" cy="5069942"/>
          </a:xfrm>
        </p:spPr>
        <p:txBody>
          <a:bodyPr/>
          <a:lstStyle>
            <a:lvl1pPr marL="0" indent="0">
              <a:buNone/>
              <a:defRPr baseline="0"/>
            </a:lvl1pPr>
          </a:lstStyle>
          <a:p>
            <a:r>
              <a:rPr lang="en-US" dirty="0"/>
              <a:t>[Insert picture]</a:t>
            </a:r>
            <a:endParaRPr lang="en-CA" dirty="0"/>
          </a:p>
        </p:txBody>
      </p:sp>
      <p:sp>
        <p:nvSpPr>
          <p:cNvPr id="4" name="Content Placeholder 2"/>
          <p:cNvSpPr>
            <a:spLocks noGrp="1"/>
          </p:cNvSpPr>
          <p:nvPr>
            <p:ph idx="1"/>
          </p:nvPr>
        </p:nvSpPr>
        <p:spPr>
          <a:xfrm>
            <a:off x="467544" y="483518"/>
            <a:ext cx="8208912" cy="4104456"/>
          </a:xfrm>
        </p:spPr>
        <p:txBody>
          <a:bodyPr/>
          <a:lstStyle>
            <a:lvl1pPr marL="0" indent="0">
              <a:buNone/>
              <a:defRPr sz="32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0" name="Slide Number Placeholder 1">
            <a:extLst>
              <a:ext uri="{FF2B5EF4-FFF2-40B4-BE49-F238E27FC236}">
                <a16:creationId xmlns:a16="http://schemas.microsoft.com/office/drawing/2014/main" id="{03483ED2-1B2C-4548-B27C-A24395341ACD}"/>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custDataLst>
      <p:tags r:id="rId1"/>
    </p:custDataLst>
    <p:extLst>
      <p:ext uri="{BB962C8B-B14F-4D97-AF65-F5344CB8AC3E}">
        <p14:creationId xmlns:p14="http://schemas.microsoft.com/office/powerpoint/2010/main" val="17331536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Title slide 1">
    <p:bg>
      <p:bgPr>
        <a:solidFill>
          <a:schemeClr val="accent2"/>
        </a:solidFill>
        <a:effectLst/>
      </p:bgPr>
    </p:bg>
    <p:spTree>
      <p:nvGrpSpPr>
        <p:cNvPr id="1" name=""/>
        <p:cNvGrpSpPr/>
        <p:nvPr/>
      </p:nvGrpSpPr>
      <p:grpSpPr>
        <a:xfrm>
          <a:off x="0" y="0"/>
          <a:ext cx="0" cy="0"/>
          <a:chOff x="0" y="0"/>
          <a:chExt cx="0" cy="0"/>
        </a:xfrm>
      </p:grpSpPr>
      <p:pic>
        <p:nvPicPr>
          <p:cNvPr id="11" name="Picture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9" name="Rectangle 8">
            <a:extLst>
              <a:ext uri="{FF2B5EF4-FFF2-40B4-BE49-F238E27FC236}">
                <a16:creationId xmlns:a16="http://schemas.microsoft.com/office/drawing/2014/main" id="{AB7099E1-DF10-2B41-8532-CAA5267F1F05}"/>
              </a:ext>
            </a:extLst>
          </p:cNvPr>
          <p:cNvSpPr/>
          <p:nvPr userDrawn="1"/>
        </p:nvSpPr>
        <p:spPr>
          <a:xfrm>
            <a:off x="555453" y="2486498"/>
            <a:ext cx="1496267" cy="796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Subtitle 2"/>
          <p:cNvSpPr>
            <a:spLocks noGrp="1"/>
          </p:cNvSpPr>
          <p:nvPr>
            <p:ph type="subTitle" idx="1" hasCustomPrompt="1"/>
          </p:nvPr>
        </p:nvSpPr>
        <p:spPr>
          <a:xfrm>
            <a:off x="483446" y="2839334"/>
            <a:ext cx="8355754" cy="452496"/>
          </a:xfrm>
        </p:spPr>
        <p:txBody>
          <a:bodyPr>
            <a:normAutofit/>
          </a:bodyPr>
          <a:lstStyle>
            <a:lvl1pPr marL="0" indent="0" algn="l">
              <a:spcBef>
                <a:spcPts val="0"/>
              </a:spcBef>
              <a:buNone/>
              <a:defRPr sz="2400" baseline="0">
                <a:solidFill>
                  <a:schemeClr val="bg1"/>
                </a:solidFill>
              </a:defRPr>
            </a:lvl1pPr>
            <a:lvl2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a:p>
            <a:pPr lvl="1"/>
            <a:endParaRPr lang="en-CA" dirty="0"/>
          </a:p>
        </p:txBody>
      </p:sp>
      <p:sp>
        <p:nvSpPr>
          <p:cNvPr id="26" name="Text Placeholder 21"/>
          <p:cNvSpPr>
            <a:spLocks noGrp="1"/>
          </p:cNvSpPr>
          <p:nvPr>
            <p:ph type="body" sz="quarter" idx="12" hasCustomPrompt="1"/>
          </p:nvPr>
        </p:nvSpPr>
        <p:spPr>
          <a:xfrm>
            <a:off x="483446" y="3186286"/>
            <a:ext cx="8355754" cy="609600"/>
          </a:xfrm>
        </p:spPr>
        <p:txBody>
          <a:bodyPr>
            <a:normAutofit/>
          </a:bodyPr>
          <a:lstStyle>
            <a:lvl1pPr marL="0" indent="0">
              <a:buNone/>
              <a:defRPr sz="1400" baseline="0">
                <a:solidFill>
                  <a:schemeClr val="bg1"/>
                </a:solidFill>
              </a:defRPr>
            </a:lvl1pPr>
            <a:lvl2pPr marL="0" indent="0">
              <a:buNone/>
              <a:defRPr sz="1400">
                <a:solidFill>
                  <a:schemeClr val="bg1"/>
                </a:solidFill>
              </a:defRPr>
            </a:lvl2pPr>
          </a:lstStyle>
          <a:p>
            <a:pPr lvl="0"/>
            <a:r>
              <a:rPr lang="en-US" dirty="0"/>
              <a:t>[Presenter Name], [Presenter Title]</a:t>
            </a:r>
          </a:p>
          <a:p>
            <a:pPr lvl="0"/>
            <a:r>
              <a:rPr lang="en-US" dirty="0"/>
              <a:t>[Month] [Day], [Year]</a:t>
            </a:r>
          </a:p>
        </p:txBody>
      </p:sp>
      <p:sp>
        <p:nvSpPr>
          <p:cNvPr id="22" name="Title 1"/>
          <p:cNvSpPr>
            <a:spLocks noGrp="1"/>
          </p:cNvSpPr>
          <p:nvPr>
            <p:ph type="ctrTitle" hasCustomPrompt="1"/>
          </p:nvPr>
        </p:nvSpPr>
        <p:spPr>
          <a:xfrm>
            <a:off x="472008" y="776545"/>
            <a:ext cx="8348464" cy="1507173"/>
          </a:xfrm>
        </p:spPr>
        <p:txBody>
          <a:bodyPr anchor="b"/>
          <a:lstStyle>
            <a:lvl1pPr algn="l">
              <a:defRPr sz="4800">
                <a:solidFill>
                  <a:schemeClr val="bg1"/>
                </a:solidFill>
              </a:defRPr>
            </a:lvl1pPr>
          </a:lstStyle>
          <a:p>
            <a:r>
              <a:rPr lang="en-US" dirty="0"/>
              <a:t>Title of Presentation</a:t>
            </a:r>
            <a:endParaRPr lang="en-CA" dirty="0"/>
          </a:p>
        </p:txBody>
      </p:sp>
    </p:spTree>
    <p:custDataLst>
      <p:tags r:id="rId1"/>
    </p:custDataLst>
    <p:extLst>
      <p:ext uri="{BB962C8B-B14F-4D97-AF65-F5344CB8AC3E}">
        <p14:creationId xmlns:p14="http://schemas.microsoft.com/office/powerpoint/2010/main" val="7661991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accent4"/>
        </a:solidFill>
        <a:effectLst/>
      </p:bgPr>
    </p:bg>
    <p:spTree>
      <p:nvGrpSpPr>
        <p:cNvPr id="1" name=""/>
        <p:cNvGrpSpPr/>
        <p:nvPr/>
      </p:nvGrpSpPr>
      <p:grpSpPr>
        <a:xfrm>
          <a:off x="0" y="0"/>
          <a:ext cx="0" cy="0"/>
          <a:chOff x="0" y="0"/>
          <a:chExt cx="0" cy="0"/>
        </a:xfrm>
      </p:grpSpPr>
      <p:sp>
        <p:nvSpPr>
          <p:cNvPr id="9" name="Picture Placeholder 8"/>
          <p:cNvSpPr>
            <a:spLocks noGrp="1"/>
          </p:cNvSpPr>
          <p:nvPr>
            <p:ph type="pic" sz="quarter" idx="10"/>
          </p:nvPr>
        </p:nvSpPr>
        <p:spPr>
          <a:xfrm>
            <a:off x="0" y="0"/>
            <a:ext cx="9144000" cy="5070348"/>
          </a:xfrm>
        </p:spPr>
        <p:txBody>
          <a:bodyPr/>
          <a:lstStyle/>
          <a:p>
            <a:endParaRPr lang="en-CA" dirty="0"/>
          </a:p>
        </p:txBody>
      </p:sp>
      <p:sp>
        <p:nvSpPr>
          <p:cNvPr id="7" name="Rectangle 6"/>
          <p:cNvSpPr/>
          <p:nvPr userDrawn="1"/>
        </p:nvSpPr>
        <p:spPr>
          <a:xfrm>
            <a:off x="0" y="5070348"/>
            <a:ext cx="9144000" cy="731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15" name="Rectangle 14">
            <a:extLst>
              <a:ext uri="{FF2B5EF4-FFF2-40B4-BE49-F238E27FC236}">
                <a16:creationId xmlns:a16="http://schemas.microsoft.com/office/drawing/2014/main" id="{68443C66-28E3-894E-ADFB-0D0E71F3ABFB}"/>
              </a:ext>
            </a:extLst>
          </p:cNvPr>
          <p:cNvSpPr/>
          <p:nvPr userDrawn="1"/>
        </p:nvSpPr>
        <p:spPr>
          <a:xfrm>
            <a:off x="555453" y="2486498"/>
            <a:ext cx="1496267" cy="79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Subtitle 2">
            <a:extLst>
              <a:ext uri="{FF2B5EF4-FFF2-40B4-BE49-F238E27FC236}">
                <a16:creationId xmlns:a16="http://schemas.microsoft.com/office/drawing/2014/main" id="{A940BA24-46BE-EC46-90EA-EE6B28A526BA}"/>
              </a:ext>
            </a:extLst>
          </p:cNvPr>
          <p:cNvSpPr>
            <a:spLocks noGrp="1"/>
          </p:cNvSpPr>
          <p:nvPr>
            <p:ph type="subTitle" idx="1" hasCustomPrompt="1"/>
          </p:nvPr>
        </p:nvSpPr>
        <p:spPr>
          <a:xfrm>
            <a:off x="483446" y="2839334"/>
            <a:ext cx="8355754" cy="452496"/>
          </a:xfrm>
        </p:spPr>
        <p:txBody>
          <a:bodyPr>
            <a:normAutofit/>
          </a:bodyPr>
          <a:lstStyle>
            <a:lvl1pPr marL="0" indent="0" algn="l">
              <a:spcBef>
                <a:spcPts val="0"/>
              </a:spcBef>
              <a:buNone/>
              <a:defRPr sz="2400" baseline="0">
                <a:solidFill>
                  <a:schemeClr val="bg1"/>
                </a:solidFill>
              </a:defRPr>
            </a:lvl1pPr>
            <a:lvl2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1400">
                <a:solidFill>
                  <a:schemeClr val="bg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Subtitle</a:t>
            </a:r>
          </a:p>
          <a:p>
            <a:pPr lvl="1"/>
            <a:endParaRPr lang="en-CA" dirty="0"/>
          </a:p>
        </p:txBody>
      </p:sp>
      <p:sp>
        <p:nvSpPr>
          <p:cNvPr id="17" name="Text Placeholder 21">
            <a:extLst>
              <a:ext uri="{FF2B5EF4-FFF2-40B4-BE49-F238E27FC236}">
                <a16:creationId xmlns:a16="http://schemas.microsoft.com/office/drawing/2014/main" id="{1F1B8A6B-31F6-D24F-9107-3F874DBA32E7}"/>
              </a:ext>
            </a:extLst>
          </p:cNvPr>
          <p:cNvSpPr>
            <a:spLocks noGrp="1"/>
          </p:cNvSpPr>
          <p:nvPr>
            <p:ph type="body" sz="quarter" idx="12" hasCustomPrompt="1"/>
          </p:nvPr>
        </p:nvSpPr>
        <p:spPr>
          <a:xfrm>
            <a:off x="483446" y="3186286"/>
            <a:ext cx="8355754" cy="609600"/>
          </a:xfrm>
        </p:spPr>
        <p:txBody>
          <a:bodyPr>
            <a:normAutofit/>
          </a:bodyPr>
          <a:lstStyle>
            <a:lvl1pPr marL="0" indent="0">
              <a:buNone/>
              <a:defRPr sz="1400" baseline="0">
                <a:solidFill>
                  <a:schemeClr val="bg1"/>
                </a:solidFill>
              </a:defRPr>
            </a:lvl1pPr>
            <a:lvl2pPr marL="0" indent="0">
              <a:buNone/>
              <a:defRPr sz="1400">
                <a:solidFill>
                  <a:schemeClr val="bg1"/>
                </a:solidFill>
              </a:defRPr>
            </a:lvl2pPr>
          </a:lstStyle>
          <a:p>
            <a:pPr lvl="0"/>
            <a:r>
              <a:rPr lang="en-US" dirty="0"/>
              <a:t>[Presenter Name], [Presenter Title]</a:t>
            </a:r>
          </a:p>
          <a:p>
            <a:pPr lvl="0"/>
            <a:r>
              <a:rPr lang="en-US" dirty="0"/>
              <a:t>[Month] [Day], [Year]</a:t>
            </a:r>
          </a:p>
        </p:txBody>
      </p:sp>
      <p:sp>
        <p:nvSpPr>
          <p:cNvPr id="18" name="Title 1">
            <a:extLst>
              <a:ext uri="{FF2B5EF4-FFF2-40B4-BE49-F238E27FC236}">
                <a16:creationId xmlns:a16="http://schemas.microsoft.com/office/drawing/2014/main" id="{228A715B-9DE5-CE47-9A7C-B601EA34C3A1}"/>
              </a:ext>
            </a:extLst>
          </p:cNvPr>
          <p:cNvSpPr>
            <a:spLocks noGrp="1"/>
          </p:cNvSpPr>
          <p:nvPr>
            <p:ph type="ctrTitle" hasCustomPrompt="1"/>
          </p:nvPr>
        </p:nvSpPr>
        <p:spPr>
          <a:xfrm>
            <a:off x="472008" y="776545"/>
            <a:ext cx="8348464" cy="1507173"/>
          </a:xfrm>
        </p:spPr>
        <p:txBody>
          <a:bodyPr anchor="b"/>
          <a:lstStyle>
            <a:lvl1pPr algn="l">
              <a:defRPr sz="4800">
                <a:solidFill>
                  <a:schemeClr val="bg1"/>
                </a:solidFill>
              </a:defRPr>
            </a:lvl1pPr>
          </a:lstStyle>
          <a:p>
            <a:r>
              <a:rPr lang="en-US" dirty="0"/>
              <a:t>Title of Presentation</a:t>
            </a:r>
            <a:endParaRPr lang="en-CA" dirty="0"/>
          </a:p>
        </p:txBody>
      </p:sp>
      <p:sp>
        <p:nvSpPr>
          <p:cNvPr id="2" name="Rectangle 1"/>
          <p:cNvSpPr/>
          <p:nvPr userDrawn="1"/>
        </p:nvSpPr>
        <p:spPr>
          <a:xfrm>
            <a:off x="3950676" y="4856634"/>
            <a:ext cx="1242648" cy="2308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Classification: Public</a:t>
            </a:r>
          </a:p>
        </p:txBody>
      </p:sp>
    </p:spTree>
    <p:extLst>
      <p:ext uri="{BB962C8B-B14F-4D97-AF65-F5344CB8AC3E}">
        <p14:creationId xmlns:p14="http://schemas.microsoft.com/office/powerpoint/2010/main" val="11491436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accent2"/>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10" name="Rectangle 9"/>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5FFE8F5B-B518-EC44-A50A-C90EA99081FF}"/>
              </a:ext>
            </a:extLst>
          </p:cNvPr>
          <p:cNvSpPr/>
          <p:nvPr userDrawn="1"/>
        </p:nvSpPr>
        <p:spPr>
          <a:xfrm>
            <a:off x="555453" y="2486498"/>
            <a:ext cx="1496267" cy="796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52A50F4C-F19A-854F-A096-57CE3873BB9D}"/>
              </a:ext>
            </a:extLst>
          </p:cNvPr>
          <p:cNvSpPr>
            <a:spLocks noGrp="1"/>
          </p:cNvSpPr>
          <p:nvPr>
            <p:ph type="ctrTitle" hasCustomPrompt="1"/>
          </p:nvPr>
        </p:nvSpPr>
        <p:spPr>
          <a:xfrm>
            <a:off x="472008" y="776545"/>
            <a:ext cx="8348464" cy="1507173"/>
          </a:xfrm>
        </p:spPr>
        <p:txBody>
          <a:bodyPr anchor="b"/>
          <a:lstStyle>
            <a:lvl1pPr algn="l">
              <a:defRPr sz="4800">
                <a:solidFill>
                  <a:schemeClr val="bg1"/>
                </a:solidFill>
              </a:defRPr>
            </a:lvl1pPr>
          </a:lstStyle>
          <a:p>
            <a:r>
              <a:rPr lang="en-US" dirty="0"/>
              <a:t>Closing note (</a:t>
            </a:r>
            <a:r>
              <a:rPr lang="en-US" dirty="0" err="1"/>
              <a:t>eg.</a:t>
            </a:r>
            <a:r>
              <a:rPr lang="en-US" dirty="0"/>
              <a:t> ”Discuss”)</a:t>
            </a:r>
            <a:endParaRPr lang="en-CA" dirty="0"/>
          </a:p>
        </p:txBody>
      </p:sp>
      <p:sp>
        <p:nvSpPr>
          <p:cNvPr id="2" name="Rectangle 1"/>
          <p:cNvSpPr/>
          <p:nvPr userDrawn="1"/>
        </p:nvSpPr>
        <p:spPr>
          <a:xfrm>
            <a:off x="4024916" y="4844071"/>
            <a:ext cx="1242648" cy="2308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Classification: Public</a:t>
            </a:r>
          </a:p>
        </p:txBody>
      </p:sp>
    </p:spTree>
    <p:extLst>
      <p:ext uri="{BB962C8B-B14F-4D97-AF65-F5344CB8AC3E}">
        <p14:creationId xmlns:p14="http://schemas.microsoft.com/office/powerpoint/2010/main" val="2840176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7544" y="441122"/>
            <a:ext cx="8219256" cy="569218"/>
          </a:xfrm>
        </p:spPr>
        <p:txBody>
          <a:bodyPr anchor="b"/>
          <a:lstStyle>
            <a:lvl1pPr>
              <a:defRPr b="0">
                <a:solidFill>
                  <a:schemeClr val="accent3"/>
                </a:solidFill>
              </a:defRPr>
            </a:lvl1pPr>
          </a:lstStyle>
          <a:p>
            <a:r>
              <a:rPr lang="en-US" dirty="0"/>
              <a:t>List or agenda slide</a:t>
            </a:r>
            <a:endParaRPr lang="en-CA" dirty="0"/>
          </a:p>
        </p:txBody>
      </p:sp>
      <p:sp>
        <p:nvSpPr>
          <p:cNvPr id="3" name="Content Placeholder 2"/>
          <p:cNvSpPr>
            <a:spLocks noGrp="1"/>
          </p:cNvSpPr>
          <p:nvPr>
            <p:ph idx="1"/>
          </p:nvPr>
        </p:nvSpPr>
        <p:spPr>
          <a:xfrm>
            <a:off x="1403648" y="1419621"/>
            <a:ext cx="7283152" cy="3175001"/>
          </a:xfrm>
        </p:spPr>
        <p:txBody>
          <a:bodyPr/>
          <a:lstStyle>
            <a:lvl1pPr marL="0" indent="0">
              <a:buFontTx/>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cxnSp>
        <p:nvCxnSpPr>
          <p:cNvPr id="9" name="Straight Connector 8"/>
          <p:cNvCxnSpPr>
            <a:cxnSpLocks/>
          </p:cNvCxnSpPr>
          <p:nvPr userDrawn="1"/>
        </p:nvCxnSpPr>
        <p:spPr>
          <a:xfrm>
            <a:off x="560266" y="1059582"/>
            <a:ext cx="8023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Slide Number Placeholder 1">
            <a:extLst>
              <a:ext uri="{FF2B5EF4-FFF2-40B4-BE49-F238E27FC236}">
                <a16:creationId xmlns:a16="http://schemas.microsoft.com/office/drawing/2014/main" id="{7A32B619-BF41-C34D-B5FF-F0AED15A20F6}"/>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extLst>
      <p:ext uri="{BB962C8B-B14F-4D97-AF65-F5344CB8AC3E}">
        <p14:creationId xmlns:p14="http://schemas.microsoft.com/office/powerpoint/2010/main" val="31170025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Divider (Ligh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679288"/>
            <a:ext cx="7772400" cy="1643037"/>
          </a:xfrm>
        </p:spPr>
        <p:txBody>
          <a:bodyPr lIns="0" tIns="0" rIns="0" bIns="0" anchor="b" anchorCtr="0"/>
          <a:lstStyle>
            <a:lvl1pPr algn="ctr">
              <a:defRPr b="0">
                <a:solidFill>
                  <a:schemeClr val="tx1"/>
                </a:solidFill>
              </a:defRPr>
            </a:lvl1pPr>
          </a:lstStyle>
          <a:p>
            <a:r>
              <a:rPr lang="en-US" dirty="0"/>
              <a:t>Click to add section title</a:t>
            </a:r>
            <a:endParaRPr lang="en-CA" dirty="0"/>
          </a:p>
        </p:txBody>
      </p:sp>
      <p:sp>
        <p:nvSpPr>
          <p:cNvPr id="3" name="Subtitle 2"/>
          <p:cNvSpPr>
            <a:spLocks noGrp="1"/>
          </p:cNvSpPr>
          <p:nvPr>
            <p:ph type="subTitle" idx="1" hasCustomPrompt="1"/>
          </p:nvPr>
        </p:nvSpPr>
        <p:spPr>
          <a:xfrm>
            <a:off x="1371600" y="2801722"/>
            <a:ext cx="6400800" cy="1314003"/>
          </a:xfrm>
        </p:spPr>
        <p:txBody>
          <a:bodyPr lIns="0" tIns="0" rIns="0" bIns="0"/>
          <a:lstStyle>
            <a:lvl1pPr marL="0" indent="0" algn="ctr">
              <a:buNone/>
              <a:defRPr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section subtitle</a:t>
            </a:r>
            <a:endParaRPr lang="en-CA" dirty="0"/>
          </a:p>
        </p:txBody>
      </p:sp>
      <p:sp>
        <p:nvSpPr>
          <p:cNvPr id="11" name="Rectangle 10">
            <a:extLst>
              <a:ext uri="{FF2B5EF4-FFF2-40B4-BE49-F238E27FC236}">
                <a16:creationId xmlns:a16="http://schemas.microsoft.com/office/drawing/2014/main" id="{83DB0C4A-0565-5F47-82BA-8B2815B8DA6E}"/>
              </a:ext>
            </a:extLst>
          </p:cNvPr>
          <p:cNvSpPr/>
          <p:nvPr userDrawn="1"/>
        </p:nvSpPr>
        <p:spPr>
          <a:xfrm>
            <a:off x="4233937" y="2511639"/>
            <a:ext cx="676126" cy="79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1">
            <a:extLst>
              <a:ext uri="{FF2B5EF4-FFF2-40B4-BE49-F238E27FC236}">
                <a16:creationId xmlns:a16="http://schemas.microsoft.com/office/drawing/2014/main" id="{C80E4BFF-6BC0-CE48-BDC2-E9AF7A451548}"/>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extLst>
      <p:ext uri="{BB962C8B-B14F-4D97-AF65-F5344CB8AC3E}">
        <p14:creationId xmlns:p14="http://schemas.microsoft.com/office/powerpoint/2010/main" val="38588433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Dark)">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7" name="Title 1">
            <a:extLst>
              <a:ext uri="{FF2B5EF4-FFF2-40B4-BE49-F238E27FC236}">
                <a16:creationId xmlns:a16="http://schemas.microsoft.com/office/drawing/2014/main" id="{D5FF3AA9-C096-5042-98A3-25B775F60D1D}"/>
              </a:ext>
            </a:extLst>
          </p:cNvPr>
          <p:cNvSpPr>
            <a:spLocks noGrp="1"/>
          </p:cNvSpPr>
          <p:nvPr>
            <p:ph type="ctrTitle" hasCustomPrompt="1"/>
          </p:nvPr>
        </p:nvSpPr>
        <p:spPr>
          <a:xfrm>
            <a:off x="685800" y="679288"/>
            <a:ext cx="7772400" cy="1643037"/>
          </a:xfrm>
        </p:spPr>
        <p:txBody>
          <a:bodyPr lIns="0" tIns="0" rIns="0" bIns="0" anchor="b" anchorCtr="0"/>
          <a:lstStyle>
            <a:lvl1pPr algn="ctr">
              <a:defRPr b="0">
                <a:solidFill>
                  <a:schemeClr val="bg1"/>
                </a:solidFill>
              </a:defRPr>
            </a:lvl1pPr>
          </a:lstStyle>
          <a:p>
            <a:r>
              <a:rPr lang="en-US" dirty="0"/>
              <a:t>Click to add section title</a:t>
            </a:r>
            <a:endParaRPr lang="en-CA" dirty="0"/>
          </a:p>
        </p:txBody>
      </p:sp>
      <p:sp>
        <p:nvSpPr>
          <p:cNvPr id="9" name="Subtitle 2">
            <a:extLst>
              <a:ext uri="{FF2B5EF4-FFF2-40B4-BE49-F238E27FC236}">
                <a16:creationId xmlns:a16="http://schemas.microsoft.com/office/drawing/2014/main" id="{D039A923-0258-164F-A488-8BC51BE10E15}"/>
              </a:ext>
            </a:extLst>
          </p:cNvPr>
          <p:cNvSpPr>
            <a:spLocks noGrp="1"/>
          </p:cNvSpPr>
          <p:nvPr>
            <p:ph type="subTitle" idx="1" hasCustomPrompt="1"/>
          </p:nvPr>
        </p:nvSpPr>
        <p:spPr>
          <a:xfrm>
            <a:off x="1371600" y="2801722"/>
            <a:ext cx="6400800" cy="1314003"/>
          </a:xfrm>
        </p:spPr>
        <p:txBody>
          <a:bodyPr lIns="0" tIns="0" rIns="0" bIns="0"/>
          <a:lstStyle>
            <a:lvl1pPr marL="0" indent="0" algn="ctr">
              <a:buNone/>
              <a:defRPr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section subtitle</a:t>
            </a:r>
            <a:endParaRPr lang="en-CA" dirty="0"/>
          </a:p>
        </p:txBody>
      </p:sp>
      <p:sp>
        <p:nvSpPr>
          <p:cNvPr id="10" name="Rectangle 9">
            <a:extLst>
              <a:ext uri="{FF2B5EF4-FFF2-40B4-BE49-F238E27FC236}">
                <a16:creationId xmlns:a16="http://schemas.microsoft.com/office/drawing/2014/main" id="{7A60EB15-79C0-8843-996A-FDCECF1B1958}"/>
              </a:ext>
            </a:extLst>
          </p:cNvPr>
          <p:cNvSpPr/>
          <p:nvPr userDrawn="1"/>
        </p:nvSpPr>
        <p:spPr>
          <a:xfrm>
            <a:off x="4233937" y="2511639"/>
            <a:ext cx="676126" cy="79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
            <a:extLst>
              <a:ext uri="{FF2B5EF4-FFF2-40B4-BE49-F238E27FC236}">
                <a16:creationId xmlns:a16="http://schemas.microsoft.com/office/drawing/2014/main" id="{1AC16F65-694D-F14E-9914-32F826C69849}"/>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custDataLst>
      <p:tags r:id="rId1"/>
    </p:custDataLst>
    <p:extLst>
      <p:ext uri="{BB962C8B-B14F-4D97-AF65-F5344CB8AC3E}">
        <p14:creationId xmlns:p14="http://schemas.microsoft.com/office/powerpoint/2010/main" val="5508248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Colour)">
    <p:bg>
      <p:bgPr>
        <a:solidFill>
          <a:schemeClr val="accent2"/>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9" name="Rectangle 8"/>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itle 1">
            <a:extLst>
              <a:ext uri="{FF2B5EF4-FFF2-40B4-BE49-F238E27FC236}">
                <a16:creationId xmlns:a16="http://schemas.microsoft.com/office/drawing/2014/main" id="{CBBBC93A-5772-BA44-A64A-AA8C527E2424}"/>
              </a:ext>
            </a:extLst>
          </p:cNvPr>
          <p:cNvSpPr>
            <a:spLocks noGrp="1"/>
          </p:cNvSpPr>
          <p:nvPr>
            <p:ph type="ctrTitle" hasCustomPrompt="1"/>
          </p:nvPr>
        </p:nvSpPr>
        <p:spPr>
          <a:xfrm>
            <a:off x="685800" y="679288"/>
            <a:ext cx="7772400" cy="1643037"/>
          </a:xfrm>
        </p:spPr>
        <p:txBody>
          <a:bodyPr lIns="0" tIns="0" rIns="0" bIns="0" anchor="b" anchorCtr="0"/>
          <a:lstStyle>
            <a:lvl1pPr algn="ctr">
              <a:defRPr b="0">
                <a:solidFill>
                  <a:schemeClr val="bg1"/>
                </a:solidFill>
              </a:defRPr>
            </a:lvl1pPr>
          </a:lstStyle>
          <a:p>
            <a:r>
              <a:rPr lang="en-US" dirty="0"/>
              <a:t>Click to add section title</a:t>
            </a:r>
            <a:endParaRPr lang="en-CA" dirty="0"/>
          </a:p>
        </p:txBody>
      </p:sp>
      <p:sp>
        <p:nvSpPr>
          <p:cNvPr id="11" name="Subtitle 2">
            <a:extLst>
              <a:ext uri="{FF2B5EF4-FFF2-40B4-BE49-F238E27FC236}">
                <a16:creationId xmlns:a16="http://schemas.microsoft.com/office/drawing/2014/main" id="{2B57F7FB-B53B-F94F-9170-031F1333F6D2}"/>
              </a:ext>
            </a:extLst>
          </p:cNvPr>
          <p:cNvSpPr>
            <a:spLocks noGrp="1"/>
          </p:cNvSpPr>
          <p:nvPr>
            <p:ph type="subTitle" idx="1" hasCustomPrompt="1"/>
          </p:nvPr>
        </p:nvSpPr>
        <p:spPr>
          <a:xfrm>
            <a:off x="1371600" y="2801722"/>
            <a:ext cx="6400800" cy="1314003"/>
          </a:xfrm>
        </p:spPr>
        <p:txBody>
          <a:bodyPr lIns="0" tIns="0" rIns="0" bIns="0"/>
          <a:lstStyle>
            <a:lvl1pPr marL="0" indent="0" algn="ctr">
              <a:buNone/>
              <a:defRPr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section subtitle</a:t>
            </a:r>
            <a:endParaRPr lang="en-CA" dirty="0"/>
          </a:p>
        </p:txBody>
      </p:sp>
      <p:sp>
        <p:nvSpPr>
          <p:cNvPr id="12" name="Rectangle 11">
            <a:extLst>
              <a:ext uri="{FF2B5EF4-FFF2-40B4-BE49-F238E27FC236}">
                <a16:creationId xmlns:a16="http://schemas.microsoft.com/office/drawing/2014/main" id="{4A4F7847-ACE9-6349-B9B4-E73FA7DBDEDC}"/>
              </a:ext>
            </a:extLst>
          </p:cNvPr>
          <p:cNvSpPr/>
          <p:nvPr userDrawn="1"/>
        </p:nvSpPr>
        <p:spPr>
          <a:xfrm>
            <a:off x="4233937" y="2511639"/>
            <a:ext cx="676126" cy="796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6001A301-434E-A44D-80D0-6002EEEA94F1}"/>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extLst>
      <p:ext uri="{BB962C8B-B14F-4D97-AF65-F5344CB8AC3E}">
        <p14:creationId xmlns:p14="http://schemas.microsoft.com/office/powerpoint/2010/main" val="310045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vider (Ligh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679288"/>
            <a:ext cx="7772400" cy="1643037"/>
          </a:xfrm>
        </p:spPr>
        <p:txBody>
          <a:bodyPr lIns="0" tIns="0" rIns="0" bIns="0" anchor="b" anchorCtr="0"/>
          <a:lstStyle>
            <a:lvl1pPr algn="ctr">
              <a:defRPr b="0">
                <a:solidFill>
                  <a:schemeClr val="tx1"/>
                </a:solidFill>
              </a:defRPr>
            </a:lvl1pPr>
          </a:lstStyle>
          <a:p>
            <a:r>
              <a:rPr lang="en-US" dirty="0"/>
              <a:t>Click to add section title</a:t>
            </a:r>
            <a:endParaRPr lang="en-CA" dirty="0"/>
          </a:p>
        </p:txBody>
      </p:sp>
      <p:sp>
        <p:nvSpPr>
          <p:cNvPr id="3" name="Subtitle 2"/>
          <p:cNvSpPr>
            <a:spLocks noGrp="1"/>
          </p:cNvSpPr>
          <p:nvPr>
            <p:ph type="subTitle" idx="1" hasCustomPrompt="1"/>
          </p:nvPr>
        </p:nvSpPr>
        <p:spPr>
          <a:xfrm>
            <a:off x="1371600" y="2801722"/>
            <a:ext cx="6400800" cy="1314003"/>
          </a:xfrm>
        </p:spPr>
        <p:txBody>
          <a:bodyPr lIns="0" tIns="0" rIns="0" bIns="0"/>
          <a:lstStyle>
            <a:lvl1pPr marL="0" indent="0" algn="ctr">
              <a:buNone/>
              <a:defRPr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section subtitle</a:t>
            </a:r>
            <a:endParaRPr lang="en-CA" dirty="0"/>
          </a:p>
        </p:txBody>
      </p:sp>
      <p:sp>
        <p:nvSpPr>
          <p:cNvPr id="11" name="Rectangle 10">
            <a:extLst>
              <a:ext uri="{FF2B5EF4-FFF2-40B4-BE49-F238E27FC236}">
                <a16:creationId xmlns:a16="http://schemas.microsoft.com/office/drawing/2014/main" id="{83DB0C4A-0565-5F47-82BA-8B2815B8DA6E}"/>
              </a:ext>
            </a:extLst>
          </p:cNvPr>
          <p:cNvSpPr/>
          <p:nvPr userDrawn="1"/>
        </p:nvSpPr>
        <p:spPr>
          <a:xfrm>
            <a:off x="4233937" y="2511639"/>
            <a:ext cx="676126" cy="79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1">
            <a:extLst>
              <a:ext uri="{FF2B5EF4-FFF2-40B4-BE49-F238E27FC236}">
                <a16:creationId xmlns:a16="http://schemas.microsoft.com/office/drawing/2014/main" id="{C80E4BFF-6BC0-CE48-BDC2-E9AF7A451548}"/>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custDataLst>
      <p:tags r:id="rId1"/>
    </p:custDataLst>
    <p:extLst>
      <p:ext uri="{BB962C8B-B14F-4D97-AF65-F5344CB8AC3E}">
        <p14:creationId xmlns:p14="http://schemas.microsoft.com/office/powerpoint/2010/main" val="153296377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mphasis (Light)">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914400" y="928470"/>
            <a:ext cx="7315200" cy="3227456"/>
          </a:xfrm>
        </p:spPr>
        <p:txBody>
          <a:bodyPr anchor="ctr"/>
          <a:lstStyle>
            <a:lvl1pPr marL="0" indent="0" algn="ctr">
              <a:buNone/>
              <a:defRPr sz="3200"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 point you want to emphasize.</a:t>
            </a:r>
            <a:endParaRPr lang="en-CA" dirty="0"/>
          </a:p>
        </p:txBody>
      </p:sp>
      <p:sp>
        <p:nvSpPr>
          <p:cNvPr id="12" name="Slide Number Placeholder 1">
            <a:extLst>
              <a:ext uri="{FF2B5EF4-FFF2-40B4-BE49-F238E27FC236}">
                <a16:creationId xmlns:a16="http://schemas.microsoft.com/office/drawing/2014/main" id="{425FD500-ADFA-CF4B-80F1-FD72C6992803}"/>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extLst>
      <p:ext uri="{BB962C8B-B14F-4D97-AF65-F5344CB8AC3E}">
        <p14:creationId xmlns:p14="http://schemas.microsoft.com/office/powerpoint/2010/main" val="25651786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mphasis (Dark)">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9" name="Subtitle 2">
            <a:extLst>
              <a:ext uri="{FF2B5EF4-FFF2-40B4-BE49-F238E27FC236}">
                <a16:creationId xmlns:a16="http://schemas.microsoft.com/office/drawing/2014/main" id="{D6C6EC09-260E-7844-A3F8-F74886BBBE83}"/>
              </a:ext>
            </a:extLst>
          </p:cNvPr>
          <p:cNvSpPr>
            <a:spLocks noGrp="1"/>
          </p:cNvSpPr>
          <p:nvPr>
            <p:ph type="subTitle" idx="1" hasCustomPrompt="1"/>
          </p:nvPr>
        </p:nvSpPr>
        <p:spPr>
          <a:xfrm>
            <a:off x="914400" y="928470"/>
            <a:ext cx="7315200" cy="3227456"/>
          </a:xfrm>
        </p:spPr>
        <p:txBody>
          <a:bodyPr anchor="ctr"/>
          <a:lstStyle>
            <a:lvl1pPr marL="0" indent="0" algn="ctr">
              <a:buNone/>
              <a:defRPr sz="3200"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 point you want to emphasize.</a:t>
            </a:r>
            <a:endParaRPr lang="en-CA" dirty="0"/>
          </a:p>
        </p:txBody>
      </p:sp>
      <p:sp>
        <p:nvSpPr>
          <p:cNvPr id="10" name="Slide Number Placeholder 1">
            <a:extLst>
              <a:ext uri="{FF2B5EF4-FFF2-40B4-BE49-F238E27FC236}">
                <a16:creationId xmlns:a16="http://schemas.microsoft.com/office/drawing/2014/main" id="{4BD0DB17-994A-D740-9A0F-0902A7FFCF16}"/>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custDataLst>
      <p:tags r:id="rId1"/>
    </p:custDataLst>
    <p:extLst>
      <p:ext uri="{BB962C8B-B14F-4D97-AF65-F5344CB8AC3E}">
        <p14:creationId xmlns:p14="http://schemas.microsoft.com/office/powerpoint/2010/main" val="24334969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Emphasis (Colour)">
    <p:bg>
      <p:bgPr>
        <a:solidFill>
          <a:schemeClr val="accent2"/>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10" name="Rectangle 9"/>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Subtitle 2">
            <a:extLst>
              <a:ext uri="{FF2B5EF4-FFF2-40B4-BE49-F238E27FC236}">
                <a16:creationId xmlns:a16="http://schemas.microsoft.com/office/drawing/2014/main" id="{9BFDAEB0-C263-3249-9B91-A576F97273C4}"/>
              </a:ext>
            </a:extLst>
          </p:cNvPr>
          <p:cNvSpPr>
            <a:spLocks noGrp="1"/>
          </p:cNvSpPr>
          <p:nvPr>
            <p:ph type="subTitle" idx="1" hasCustomPrompt="1"/>
          </p:nvPr>
        </p:nvSpPr>
        <p:spPr>
          <a:xfrm>
            <a:off x="914400" y="928470"/>
            <a:ext cx="7315200" cy="3227456"/>
          </a:xfrm>
        </p:spPr>
        <p:txBody>
          <a:bodyPr anchor="ctr"/>
          <a:lstStyle>
            <a:lvl1pPr marL="0" indent="0" algn="ctr">
              <a:buNone/>
              <a:defRPr sz="3200"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 point you want to emphasize.</a:t>
            </a:r>
            <a:endParaRPr lang="en-CA" dirty="0"/>
          </a:p>
        </p:txBody>
      </p:sp>
      <p:sp>
        <p:nvSpPr>
          <p:cNvPr id="11" name="Slide Number Placeholder 1">
            <a:extLst>
              <a:ext uri="{FF2B5EF4-FFF2-40B4-BE49-F238E27FC236}">
                <a16:creationId xmlns:a16="http://schemas.microsoft.com/office/drawing/2014/main" id="{2C9F18CE-2759-7845-B2CF-3C394A07B6CA}"/>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extLst>
      <p:ext uri="{BB962C8B-B14F-4D97-AF65-F5344CB8AC3E}">
        <p14:creationId xmlns:p14="http://schemas.microsoft.com/office/powerpoint/2010/main" val="35087607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 with 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55576" y="1504950"/>
            <a:ext cx="7632848" cy="285952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0" name="Title 1">
            <a:extLst>
              <a:ext uri="{FF2B5EF4-FFF2-40B4-BE49-F238E27FC236}">
                <a16:creationId xmlns:a16="http://schemas.microsoft.com/office/drawing/2014/main" id="{05A4F9AA-7CFA-3E45-A6C5-88CCE63E1F10}"/>
              </a:ext>
            </a:extLst>
          </p:cNvPr>
          <p:cNvSpPr>
            <a:spLocks noGrp="1"/>
          </p:cNvSpPr>
          <p:nvPr>
            <p:ph type="title" hasCustomPrompt="1"/>
          </p:nvPr>
        </p:nvSpPr>
        <p:spPr>
          <a:xfrm>
            <a:off x="467544" y="441122"/>
            <a:ext cx="8219256" cy="569218"/>
          </a:xfrm>
        </p:spPr>
        <p:txBody>
          <a:bodyPr anchor="b"/>
          <a:lstStyle>
            <a:lvl1pPr>
              <a:defRPr b="0">
                <a:solidFill>
                  <a:schemeClr val="accent3"/>
                </a:solidFill>
              </a:defRPr>
            </a:lvl1pPr>
          </a:lstStyle>
          <a:p>
            <a:r>
              <a:rPr lang="en-US" dirty="0"/>
              <a:t>Text content slide</a:t>
            </a:r>
            <a:endParaRPr lang="en-CA" dirty="0"/>
          </a:p>
        </p:txBody>
      </p:sp>
      <p:cxnSp>
        <p:nvCxnSpPr>
          <p:cNvPr id="11" name="Straight Connector 10">
            <a:extLst>
              <a:ext uri="{FF2B5EF4-FFF2-40B4-BE49-F238E27FC236}">
                <a16:creationId xmlns:a16="http://schemas.microsoft.com/office/drawing/2014/main" id="{3006B7A1-3531-4A43-95D8-D9F7A67C4654}"/>
              </a:ext>
            </a:extLst>
          </p:cNvPr>
          <p:cNvCxnSpPr>
            <a:cxnSpLocks/>
          </p:cNvCxnSpPr>
          <p:nvPr userDrawn="1"/>
        </p:nvCxnSpPr>
        <p:spPr>
          <a:xfrm>
            <a:off x="560266" y="1059582"/>
            <a:ext cx="8023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Slide Number Placeholder 1">
            <a:extLst>
              <a:ext uri="{FF2B5EF4-FFF2-40B4-BE49-F238E27FC236}">
                <a16:creationId xmlns:a16="http://schemas.microsoft.com/office/drawing/2014/main" id="{A0F159A9-957B-FC4E-A2AD-3E6A961644CA}"/>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custDataLst>
      <p:tags r:id="rId1"/>
    </p:custDataLst>
    <p:extLst>
      <p:ext uri="{BB962C8B-B14F-4D97-AF65-F5344CB8AC3E}">
        <p14:creationId xmlns:p14="http://schemas.microsoft.com/office/powerpoint/2010/main" val="331720577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 with no title">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438150"/>
            <a:ext cx="8229600" cy="40290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2" name="Slide Number Placeholder 1">
            <a:extLst>
              <a:ext uri="{FF2B5EF4-FFF2-40B4-BE49-F238E27FC236}">
                <a16:creationId xmlns:a16="http://schemas.microsoft.com/office/drawing/2014/main" id="{E4ECA700-3632-814E-AB1D-75F15F645E5F}"/>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custDataLst>
      <p:tags r:id="rId1"/>
    </p:custDataLst>
    <p:extLst>
      <p:ext uri="{BB962C8B-B14F-4D97-AF65-F5344CB8AC3E}">
        <p14:creationId xmlns:p14="http://schemas.microsoft.com/office/powerpoint/2010/main" val="89124978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e / Contrast">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24E056-0060-F047-943E-3150CB1524C2}"/>
              </a:ext>
            </a:extLst>
          </p:cNvPr>
          <p:cNvSpPr/>
          <p:nvPr userDrawn="1"/>
        </p:nvSpPr>
        <p:spPr>
          <a:xfrm>
            <a:off x="4572000" y="0"/>
            <a:ext cx="4572000" cy="5067300"/>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467544" y="1535837"/>
            <a:ext cx="3628206" cy="2908121"/>
          </a:xfrm>
        </p:spPr>
        <p:txBody>
          <a:bodyPr/>
          <a:lstStyle>
            <a:lvl1pPr>
              <a:defRPr sz="18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039544" y="1535837"/>
            <a:ext cx="3628206" cy="2908121"/>
          </a:xfrm>
        </p:spPr>
        <p:txBody>
          <a:bodyPr/>
          <a:lstStyle>
            <a:lvl1pPr>
              <a:defRPr sz="18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34" name="Title 1">
            <a:extLst>
              <a:ext uri="{FF2B5EF4-FFF2-40B4-BE49-F238E27FC236}">
                <a16:creationId xmlns:a16="http://schemas.microsoft.com/office/drawing/2014/main" id="{3DEEA8F2-FD20-C944-86A1-F72E5972CF2D}"/>
              </a:ext>
            </a:extLst>
          </p:cNvPr>
          <p:cNvSpPr>
            <a:spLocks noGrp="1"/>
          </p:cNvSpPr>
          <p:nvPr>
            <p:ph type="title" hasCustomPrompt="1"/>
          </p:nvPr>
        </p:nvSpPr>
        <p:spPr>
          <a:xfrm>
            <a:off x="5039544" y="441122"/>
            <a:ext cx="3628206" cy="569218"/>
          </a:xfrm>
        </p:spPr>
        <p:txBody>
          <a:bodyPr anchor="b"/>
          <a:lstStyle>
            <a:lvl1pPr>
              <a:defRPr b="0">
                <a:solidFill>
                  <a:schemeClr val="accent3"/>
                </a:solidFill>
              </a:defRPr>
            </a:lvl1pPr>
          </a:lstStyle>
          <a:p>
            <a:r>
              <a:rPr lang="en-US" dirty="0"/>
              <a:t>Concept #2</a:t>
            </a:r>
            <a:endParaRPr lang="en-CA" dirty="0"/>
          </a:p>
        </p:txBody>
      </p:sp>
      <p:cxnSp>
        <p:nvCxnSpPr>
          <p:cNvPr id="35" name="Straight Connector 34">
            <a:extLst>
              <a:ext uri="{FF2B5EF4-FFF2-40B4-BE49-F238E27FC236}">
                <a16:creationId xmlns:a16="http://schemas.microsoft.com/office/drawing/2014/main" id="{977A2D19-1116-C84A-B924-7BE0A77CCD2C}"/>
              </a:ext>
            </a:extLst>
          </p:cNvPr>
          <p:cNvCxnSpPr>
            <a:cxnSpLocks/>
          </p:cNvCxnSpPr>
          <p:nvPr userDrawn="1"/>
        </p:nvCxnSpPr>
        <p:spPr>
          <a:xfrm>
            <a:off x="5132266" y="1059582"/>
            <a:ext cx="3451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66886E5-3998-DB46-B647-0C5B0CCFFCC3}"/>
              </a:ext>
            </a:extLst>
          </p:cNvPr>
          <p:cNvCxnSpPr>
            <a:cxnSpLocks/>
          </p:cNvCxnSpPr>
          <p:nvPr userDrawn="1"/>
        </p:nvCxnSpPr>
        <p:spPr>
          <a:xfrm>
            <a:off x="560266" y="1052943"/>
            <a:ext cx="3451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 Placeholder 50">
            <a:extLst>
              <a:ext uri="{FF2B5EF4-FFF2-40B4-BE49-F238E27FC236}">
                <a16:creationId xmlns:a16="http://schemas.microsoft.com/office/drawing/2014/main" id="{07D2C18B-0EFA-454F-8FCB-5CA4BEE7A2DA}"/>
              </a:ext>
            </a:extLst>
          </p:cNvPr>
          <p:cNvSpPr>
            <a:spLocks noGrp="1"/>
          </p:cNvSpPr>
          <p:nvPr>
            <p:ph type="body" sz="quarter" idx="10" hasCustomPrompt="1"/>
          </p:nvPr>
        </p:nvSpPr>
        <p:spPr>
          <a:xfrm>
            <a:off x="467544" y="439261"/>
            <a:ext cx="3628206" cy="575469"/>
          </a:xfrm>
        </p:spPr>
        <p:txBody>
          <a:bodyPr/>
          <a:lstStyle>
            <a:lvl1pPr marL="0" indent="0">
              <a:buNone/>
              <a:defRPr sz="3200">
                <a:solidFill>
                  <a:schemeClr val="accent3"/>
                </a:solidFill>
              </a:defRPr>
            </a:lvl1pPr>
          </a:lstStyle>
          <a:p>
            <a:pPr lvl="0"/>
            <a:r>
              <a:rPr lang="en-US" dirty="0"/>
              <a:t>Concept #1</a:t>
            </a:r>
          </a:p>
        </p:txBody>
      </p:sp>
      <p:sp>
        <p:nvSpPr>
          <p:cNvPr id="53" name="Slide Number Placeholder 1">
            <a:extLst>
              <a:ext uri="{FF2B5EF4-FFF2-40B4-BE49-F238E27FC236}">
                <a16:creationId xmlns:a16="http://schemas.microsoft.com/office/drawing/2014/main" id="{5F3E3FA1-80BF-F740-8EF5-85A3F6826564}"/>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extLst>
      <p:ext uri="{BB962C8B-B14F-4D97-AF65-F5344CB8AC3E}">
        <p14:creationId xmlns:p14="http://schemas.microsoft.com/office/powerpoint/2010/main" val="11561620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e / Contrast (Colour)">
    <p:bg>
      <p:bgPr>
        <a:solidFill>
          <a:schemeClr val="accent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24E056-0060-F047-943E-3150CB1524C2}"/>
              </a:ext>
            </a:extLst>
          </p:cNvPr>
          <p:cNvSpPr/>
          <p:nvPr userDrawn="1"/>
        </p:nvSpPr>
        <p:spPr>
          <a:xfrm>
            <a:off x="4572000" y="0"/>
            <a:ext cx="4572000" cy="5067300"/>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467544" y="1535837"/>
            <a:ext cx="3628206" cy="2908121"/>
          </a:xfrm>
        </p:spPr>
        <p:txBody>
          <a:bodyPr/>
          <a:lstStyle>
            <a:lvl1pPr>
              <a:defRPr sz="18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039544" y="1535837"/>
            <a:ext cx="3628206" cy="2908121"/>
          </a:xfrm>
        </p:spPr>
        <p:txBody>
          <a:bodyPr/>
          <a:lstStyle>
            <a:lvl1pPr>
              <a:defRPr sz="18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34" name="Title 1">
            <a:extLst>
              <a:ext uri="{FF2B5EF4-FFF2-40B4-BE49-F238E27FC236}">
                <a16:creationId xmlns:a16="http://schemas.microsoft.com/office/drawing/2014/main" id="{3DEEA8F2-FD20-C944-86A1-F72E5972CF2D}"/>
              </a:ext>
            </a:extLst>
          </p:cNvPr>
          <p:cNvSpPr>
            <a:spLocks noGrp="1"/>
          </p:cNvSpPr>
          <p:nvPr>
            <p:ph type="title" hasCustomPrompt="1"/>
          </p:nvPr>
        </p:nvSpPr>
        <p:spPr>
          <a:xfrm>
            <a:off x="5039544" y="441122"/>
            <a:ext cx="3628206" cy="569218"/>
          </a:xfrm>
        </p:spPr>
        <p:txBody>
          <a:bodyPr anchor="b"/>
          <a:lstStyle>
            <a:lvl1pPr>
              <a:defRPr b="0">
                <a:solidFill>
                  <a:schemeClr val="bg1"/>
                </a:solidFill>
              </a:defRPr>
            </a:lvl1pPr>
          </a:lstStyle>
          <a:p>
            <a:r>
              <a:rPr lang="en-US" dirty="0"/>
              <a:t>Concept #2</a:t>
            </a:r>
            <a:endParaRPr lang="en-CA" dirty="0"/>
          </a:p>
        </p:txBody>
      </p:sp>
      <p:cxnSp>
        <p:nvCxnSpPr>
          <p:cNvPr id="35" name="Straight Connector 34">
            <a:extLst>
              <a:ext uri="{FF2B5EF4-FFF2-40B4-BE49-F238E27FC236}">
                <a16:creationId xmlns:a16="http://schemas.microsoft.com/office/drawing/2014/main" id="{977A2D19-1116-C84A-B924-7BE0A77CCD2C}"/>
              </a:ext>
            </a:extLst>
          </p:cNvPr>
          <p:cNvCxnSpPr>
            <a:cxnSpLocks/>
          </p:cNvCxnSpPr>
          <p:nvPr userDrawn="1"/>
        </p:nvCxnSpPr>
        <p:spPr>
          <a:xfrm>
            <a:off x="5132266" y="1059582"/>
            <a:ext cx="34514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66886E5-3998-DB46-B647-0C5B0CCFFCC3}"/>
              </a:ext>
            </a:extLst>
          </p:cNvPr>
          <p:cNvCxnSpPr>
            <a:cxnSpLocks/>
          </p:cNvCxnSpPr>
          <p:nvPr userDrawn="1"/>
        </p:nvCxnSpPr>
        <p:spPr>
          <a:xfrm>
            <a:off x="560266" y="1052943"/>
            <a:ext cx="34514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CD8BCBB-0B06-1640-B37C-E93E1BD483D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12" name="Rectangle 11">
            <a:extLst>
              <a:ext uri="{FF2B5EF4-FFF2-40B4-BE49-F238E27FC236}">
                <a16:creationId xmlns:a16="http://schemas.microsoft.com/office/drawing/2014/main" id="{534161E6-DA0F-F149-8BF3-DDA07282D9A4}"/>
              </a:ext>
            </a:extLst>
          </p:cNvPr>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 Placeholder 50">
            <a:extLst>
              <a:ext uri="{FF2B5EF4-FFF2-40B4-BE49-F238E27FC236}">
                <a16:creationId xmlns:a16="http://schemas.microsoft.com/office/drawing/2014/main" id="{27E3A62C-72C3-AD43-99F2-39AEE5FF90AA}"/>
              </a:ext>
            </a:extLst>
          </p:cNvPr>
          <p:cNvSpPr>
            <a:spLocks noGrp="1"/>
          </p:cNvSpPr>
          <p:nvPr>
            <p:ph type="body" sz="quarter" idx="10" hasCustomPrompt="1"/>
          </p:nvPr>
        </p:nvSpPr>
        <p:spPr>
          <a:xfrm>
            <a:off x="467544" y="439261"/>
            <a:ext cx="3628206" cy="575469"/>
          </a:xfrm>
        </p:spPr>
        <p:txBody>
          <a:bodyPr/>
          <a:lstStyle>
            <a:lvl1pPr marL="0" indent="0">
              <a:buNone/>
              <a:defRPr sz="3200">
                <a:solidFill>
                  <a:schemeClr val="bg1"/>
                </a:solidFill>
              </a:defRPr>
            </a:lvl1pPr>
          </a:lstStyle>
          <a:p>
            <a:pPr lvl="0"/>
            <a:r>
              <a:rPr lang="en-US" dirty="0"/>
              <a:t>Concept #1</a:t>
            </a:r>
          </a:p>
        </p:txBody>
      </p:sp>
      <p:sp>
        <p:nvSpPr>
          <p:cNvPr id="14" name="Slide Number Placeholder 1">
            <a:extLst>
              <a:ext uri="{FF2B5EF4-FFF2-40B4-BE49-F238E27FC236}">
                <a16:creationId xmlns:a16="http://schemas.microsoft.com/office/drawing/2014/main" id="{F4F3F1D3-2F04-AA40-8E38-308681225726}"/>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extLst>
      <p:ext uri="{BB962C8B-B14F-4D97-AF65-F5344CB8AC3E}">
        <p14:creationId xmlns:p14="http://schemas.microsoft.com/office/powerpoint/2010/main" val="8590123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Full-slide photo">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0" y="0"/>
            <a:ext cx="9144000" cy="5069942"/>
          </a:xfrm>
        </p:spPr>
        <p:txBody>
          <a:bodyPr/>
          <a:lstStyle>
            <a:lvl1pPr marL="0" indent="0">
              <a:buNone/>
              <a:defRPr baseline="0"/>
            </a:lvl1pPr>
          </a:lstStyle>
          <a:p>
            <a:r>
              <a:rPr lang="en-US" dirty="0"/>
              <a:t>[Insert picture]</a:t>
            </a:r>
            <a:endParaRPr lang="en-CA" dirty="0"/>
          </a:p>
        </p:txBody>
      </p:sp>
      <p:sp>
        <p:nvSpPr>
          <p:cNvPr id="4" name="Content Placeholder 2"/>
          <p:cNvSpPr>
            <a:spLocks noGrp="1"/>
          </p:cNvSpPr>
          <p:nvPr>
            <p:ph idx="1"/>
          </p:nvPr>
        </p:nvSpPr>
        <p:spPr>
          <a:xfrm>
            <a:off x="467544" y="483518"/>
            <a:ext cx="8208912" cy="4104456"/>
          </a:xfrm>
        </p:spPr>
        <p:txBody>
          <a:bodyPr/>
          <a:lstStyle>
            <a:lvl1pPr marL="0" indent="0">
              <a:buNone/>
              <a:defRPr sz="32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0" name="Slide Number Placeholder 1">
            <a:extLst>
              <a:ext uri="{FF2B5EF4-FFF2-40B4-BE49-F238E27FC236}">
                <a16:creationId xmlns:a16="http://schemas.microsoft.com/office/drawing/2014/main" id="{03483ED2-1B2C-4548-B27C-A24395341ACD}"/>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custDataLst>
      <p:tags r:id="rId1"/>
    </p:custDataLst>
    <p:extLst>
      <p:ext uri="{BB962C8B-B14F-4D97-AF65-F5344CB8AC3E}">
        <p14:creationId xmlns:p14="http://schemas.microsoft.com/office/powerpoint/2010/main" val="17054063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Closing slide">
    <p:bg>
      <p:bgPr>
        <a:solidFill>
          <a:schemeClr val="accent2"/>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10" name="Rectangle 9"/>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ectangle 5">
            <a:extLst>
              <a:ext uri="{FF2B5EF4-FFF2-40B4-BE49-F238E27FC236}">
                <a16:creationId xmlns:a16="http://schemas.microsoft.com/office/drawing/2014/main" id="{5FFE8F5B-B518-EC44-A50A-C90EA99081FF}"/>
              </a:ext>
            </a:extLst>
          </p:cNvPr>
          <p:cNvSpPr/>
          <p:nvPr userDrawn="1"/>
        </p:nvSpPr>
        <p:spPr>
          <a:xfrm>
            <a:off x="555453" y="2486498"/>
            <a:ext cx="1496267" cy="796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52A50F4C-F19A-854F-A096-57CE3873BB9D}"/>
              </a:ext>
            </a:extLst>
          </p:cNvPr>
          <p:cNvSpPr>
            <a:spLocks noGrp="1"/>
          </p:cNvSpPr>
          <p:nvPr>
            <p:ph type="ctrTitle" hasCustomPrompt="1"/>
          </p:nvPr>
        </p:nvSpPr>
        <p:spPr>
          <a:xfrm>
            <a:off x="472008" y="776545"/>
            <a:ext cx="8348464" cy="1507173"/>
          </a:xfrm>
        </p:spPr>
        <p:txBody>
          <a:bodyPr anchor="b"/>
          <a:lstStyle>
            <a:lvl1pPr algn="l">
              <a:defRPr sz="4800">
                <a:solidFill>
                  <a:schemeClr val="bg1"/>
                </a:solidFill>
              </a:defRPr>
            </a:lvl1pPr>
          </a:lstStyle>
          <a:p>
            <a:r>
              <a:rPr lang="en-US" dirty="0"/>
              <a:t>Closing note (</a:t>
            </a:r>
            <a:r>
              <a:rPr lang="en-US" dirty="0" err="1"/>
              <a:t>eg.</a:t>
            </a:r>
            <a:r>
              <a:rPr lang="en-US" dirty="0"/>
              <a:t> ”Discuss”)</a:t>
            </a:r>
            <a:endParaRPr lang="en-CA" dirty="0"/>
          </a:p>
        </p:txBody>
      </p:sp>
    </p:spTree>
    <p:extLst>
      <p:ext uri="{BB962C8B-B14F-4D97-AF65-F5344CB8AC3E}">
        <p14:creationId xmlns:p14="http://schemas.microsoft.com/office/powerpoint/2010/main" val="58339030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7544" y="441122"/>
            <a:ext cx="8219256" cy="569218"/>
          </a:xfrm>
        </p:spPr>
        <p:txBody>
          <a:bodyPr anchor="b"/>
          <a:lstStyle>
            <a:lvl1pPr>
              <a:defRPr b="0">
                <a:solidFill>
                  <a:schemeClr val="accent3"/>
                </a:solidFill>
              </a:defRPr>
            </a:lvl1pPr>
          </a:lstStyle>
          <a:p>
            <a:r>
              <a:rPr lang="en-US" dirty="0"/>
              <a:t>List or agenda slide</a:t>
            </a:r>
            <a:endParaRPr lang="en-CA" dirty="0"/>
          </a:p>
        </p:txBody>
      </p:sp>
      <p:sp>
        <p:nvSpPr>
          <p:cNvPr id="3" name="Content Placeholder 2"/>
          <p:cNvSpPr>
            <a:spLocks noGrp="1"/>
          </p:cNvSpPr>
          <p:nvPr>
            <p:ph idx="1"/>
          </p:nvPr>
        </p:nvSpPr>
        <p:spPr>
          <a:xfrm>
            <a:off x="1403648" y="1419621"/>
            <a:ext cx="7283152" cy="3175001"/>
          </a:xfrm>
        </p:spPr>
        <p:txBody>
          <a:bodyPr/>
          <a:lstStyle>
            <a:lvl1pPr marL="0" indent="0">
              <a:buFontTx/>
              <a:buNone/>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cxnSp>
        <p:nvCxnSpPr>
          <p:cNvPr id="9" name="Straight Connector 8"/>
          <p:cNvCxnSpPr>
            <a:cxnSpLocks/>
          </p:cNvCxnSpPr>
          <p:nvPr userDrawn="1"/>
        </p:nvCxnSpPr>
        <p:spPr>
          <a:xfrm>
            <a:off x="560266" y="1059582"/>
            <a:ext cx="8023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Slide Number Placeholder 1">
            <a:extLst>
              <a:ext uri="{FF2B5EF4-FFF2-40B4-BE49-F238E27FC236}">
                <a16:creationId xmlns:a16="http://schemas.microsoft.com/office/drawing/2014/main" id="{7A32B619-BF41-C34D-B5FF-F0AED15A20F6}"/>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5" name="Picture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extLst>
      <p:ext uri="{BB962C8B-B14F-4D97-AF65-F5344CB8AC3E}">
        <p14:creationId xmlns:p14="http://schemas.microsoft.com/office/powerpoint/2010/main" val="18601330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Dark)">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7" name="Title 1">
            <a:extLst>
              <a:ext uri="{FF2B5EF4-FFF2-40B4-BE49-F238E27FC236}">
                <a16:creationId xmlns:a16="http://schemas.microsoft.com/office/drawing/2014/main" id="{D5FF3AA9-C096-5042-98A3-25B775F60D1D}"/>
              </a:ext>
            </a:extLst>
          </p:cNvPr>
          <p:cNvSpPr>
            <a:spLocks noGrp="1"/>
          </p:cNvSpPr>
          <p:nvPr>
            <p:ph type="ctrTitle" hasCustomPrompt="1"/>
          </p:nvPr>
        </p:nvSpPr>
        <p:spPr>
          <a:xfrm>
            <a:off x="685800" y="679288"/>
            <a:ext cx="7772400" cy="1643037"/>
          </a:xfrm>
        </p:spPr>
        <p:txBody>
          <a:bodyPr lIns="0" tIns="0" rIns="0" bIns="0" anchor="b" anchorCtr="0"/>
          <a:lstStyle>
            <a:lvl1pPr algn="ctr">
              <a:defRPr b="0">
                <a:solidFill>
                  <a:schemeClr val="bg1"/>
                </a:solidFill>
              </a:defRPr>
            </a:lvl1pPr>
          </a:lstStyle>
          <a:p>
            <a:r>
              <a:rPr lang="en-US" dirty="0"/>
              <a:t>Click to add section title</a:t>
            </a:r>
            <a:endParaRPr lang="en-CA" dirty="0"/>
          </a:p>
        </p:txBody>
      </p:sp>
      <p:sp>
        <p:nvSpPr>
          <p:cNvPr id="9" name="Subtitle 2">
            <a:extLst>
              <a:ext uri="{FF2B5EF4-FFF2-40B4-BE49-F238E27FC236}">
                <a16:creationId xmlns:a16="http://schemas.microsoft.com/office/drawing/2014/main" id="{D039A923-0258-164F-A488-8BC51BE10E15}"/>
              </a:ext>
            </a:extLst>
          </p:cNvPr>
          <p:cNvSpPr>
            <a:spLocks noGrp="1"/>
          </p:cNvSpPr>
          <p:nvPr>
            <p:ph type="subTitle" idx="1" hasCustomPrompt="1"/>
          </p:nvPr>
        </p:nvSpPr>
        <p:spPr>
          <a:xfrm>
            <a:off x="1371600" y="2801722"/>
            <a:ext cx="6400800" cy="1314003"/>
          </a:xfrm>
        </p:spPr>
        <p:txBody>
          <a:bodyPr lIns="0" tIns="0" rIns="0" bIns="0"/>
          <a:lstStyle>
            <a:lvl1pPr marL="0" indent="0" algn="ctr">
              <a:buNone/>
              <a:defRPr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section subtitle</a:t>
            </a:r>
            <a:endParaRPr lang="en-CA" dirty="0"/>
          </a:p>
        </p:txBody>
      </p:sp>
      <p:sp>
        <p:nvSpPr>
          <p:cNvPr id="10" name="Rectangle 9">
            <a:extLst>
              <a:ext uri="{FF2B5EF4-FFF2-40B4-BE49-F238E27FC236}">
                <a16:creationId xmlns:a16="http://schemas.microsoft.com/office/drawing/2014/main" id="{7A60EB15-79C0-8843-996A-FDCECF1B1958}"/>
              </a:ext>
            </a:extLst>
          </p:cNvPr>
          <p:cNvSpPr/>
          <p:nvPr userDrawn="1"/>
        </p:nvSpPr>
        <p:spPr>
          <a:xfrm>
            <a:off x="4233937" y="2511639"/>
            <a:ext cx="676126" cy="79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
            <a:extLst>
              <a:ext uri="{FF2B5EF4-FFF2-40B4-BE49-F238E27FC236}">
                <a16:creationId xmlns:a16="http://schemas.microsoft.com/office/drawing/2014/main" id="{1AC16F65-694D-F14E-9914-32F826C69849}"/>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custDataLst>
      <p:tags r:id="rId1"/>
    </p:custDataLst>
    <p:extLst>
      <p:ext uri="{BB962C8B-B14F-4D97-AF65-F5344CB8AC3E}">
        <p14:creationId xmlns:p14="http://schemas.microsoft.com/office/powerpoint/2010/main" val="118840989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Divider (Ligh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5800" y="679288"/>
            <a:ext cx="7772400" cy="1643037"/>
          </a:xfrm>
        </p:spPr>
        <p:txBody>
          <a:bodyPr lIns="0" tIns="0" rIns="0" bIns="0" anchor="b" anchorCtr="0"/>
          <a:lstStyle>
            <a:lvl1pPr algn="ctr">
              <a:defRPr b="0">
                <a:solidFill>
                  <a:schemeClr val="tx1"/>
                </a:solidFill>
              </a:defRPr>
            </a:lvl1pPr>
          </a:lstStyle>
          <a:p>
            <a:r>
              <a:rPr lang="en-US" dirty="0"/>
              <a:t>Click to add section title</a:t>
            </a:r>
            <a:endParaRPr lang="en-CA" dirty="0"/>
          </a:p>
        </p:txBody>
      </p:sp>
      <p:sp>
        <p:nvSpPr>
          <p:cNvPr id="3" name="Subtitle 2"/>
          <p:cNvSpPr>
            <a:spLocks noGrp="1"/>
          </p:cNvSpPr>
          <p:nvPr>
            <p:ph type="subTitle" idx="1" hasCustomPrompt="1"/>
          </p:nvPr>
        </p:nvSpPr>
        <p:spPr>
          <a:xfrm>
            <a:off x="1371600" y="2801722"/>
            <a:ext cx="6400800" cy="1314003"/>
          </a:xfrm>
        </p:spPr>
        <p:txBody>
          <a:bodyPr lIns="0" tIns="0" rIns="0" bIns="0"/>
          <a:lstStyle>
            <a:lvl1pPr marL="0" indent="0" algn="ctr">
              <a:buNone/>
              <a:defRPr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section subtitle</a:t>
            </a:r>
            <a:endParaRPr lang="en-CA" dirty="0"/>
          </a:p>
        </p:txBody>
      </p:sp>
      <p:sp>
        <p:nvSpPr>
          <p:cNvPr id="11" name="Rectangle 10">
            <a:extLst>
              <a:ext uri="{FF2B5EF4-FFF2-40B4-BE49-F238E27FC236}">
                <a16:creationId xmlns:a16="http://schemas.microsoft.com/office/drawing/2014/main" id="{83DB0C4A-0565-5F47-82BA-8B2815B8DA6E}"/>
              </a:ext>
            </a:extLst>
          </p:cNvPr>
          <p:cNvSpPr/>
          <p:nvPr userDrawn="1"/>
        </p:nvSpPr>
        <p:spPr>
          <a:xfrm>
            <a:off x="4233937" y="2511639"/>
            <a:ext cx="676126" cy="79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lide Number Placeholder 1">
            <a:extLst>
              <a:ext uri="{FF2B5EF4-FFF2-40B4-BE49-F238E27FC236}">
                <a16:creationId xmlns:a16="http://schemas.microsoft.com/office/drawing/2014/main" id="{C80E4BFF-6BC0-CE48-BDC2-E9AF7A451548}"/>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extLst>
      <p:ext uri="{BB962C8B-B14F-4D97-AF65-F5344CB8AC3E}">
        <p14:creationId xmlns:p14="http://schemas.microsoft.com/office/powerpoint/2010/main" val="10532258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Divider (Dark)">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7" name="Title 1">
            <a:extLst>
              <a:ext uri="{FF2B5EF4-FFF2-40B4-BE49-F238E27FC236}">
                <a16:creationId xmlns:a16="http://schemas.microsoft.com/office/drawing/2014/main" id="{D5FF3AA9-C096-5042-98A3-25B775F60D1D}"/>
              </a:ext>
            </a:extLst>
          </p:cNvPr>
          <p:cNvSpPr>
            <a:spLocks noGrp="1"/>
          </p:cNvSpPr>
          <p:nvPr>
            <p:ph type="ctrTitle" hasCustomPrompt="1"/>
          </p:nvPr>
        </p:nvSpPr>
        <p:spPr>
          <a:xfrm>
            <a:off x="685800" y="679288"/>
            <a:ext cx="7772400" cy="1643037"/>
          </a:xfrm>
        </p:spPr>
        <p:txBody>
          <a:bodyPr lIns="0" tIns="0" rIns="0" bIns="0" anchor="b" anchorCtr="0"/>
          <a:lstStyle>
            <a:lvl1pPr algn="ctr">
              <a:defRPr b="0">
                <a:solidFill>
                  <a:schemeClr val="bg1"/>
                </a:solidFill>
              </a:defRPr>
            </a:lvl1pPr>
          </a:lstStyle>
          <a:p>
            <a:r>
              <a:rPr lang="en-US" dirty="0"/>
              <a:t>Click to add section title</a:t>
            </a:r>
            <a:endParaRPr lang="en-CA" dirty="0"/>
          </a:p>
        </p:txBody>
      </p:sp>
      <p:sp>
        <p:nvSpPr>
          <p:cNvPr id="9" name="Subtitle 2">
            <a:extLst>
              <a:ext uri="{FF2B5EF4-FFF2-40B4-BE49-F238E27FC236}">
                <a16:creationId xmlns:a16="http://schemas.microsoft.com/office/drawing/2014/main" id="{D039A923-0258-164F-A488-8BC51BE10E15}"/>
              </a:ext>
            </a:extLst>
          </p:cNvPr>
          <p:cNvSpPr>
            <a:spLocks noGrp="1"/>
          </p:cNvSpPr>
          <p:nvPr>
            <p:ph type="subTitle" idx="1" hasCustomPrompt="1"/>
          </p:nvPr>
        </p:nvSpPr>
        <p:spPr>
          <a:xfrm>
            <a:off x="1371600" y="2801722"/>
            <a:ext cx="6400800" cy="1314003"/>
          </a:xfrm>
        </p:spPr>
        <p:txBody>
          <a:bodyPr lIns="0" tIns="0" rIns="0" bIns="0"/>
          <a:lstStyle>
            <a:lvl1pPr marL="0" indent="0" algn="ctr">
              <a:buNone/>
              <a:defRPr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section subtitle</a:t>
            </a:r>
            <a:endParaRPr lang="en-CA" dirty="0"/>
          </a:p>
        </p:txBody>
      </p:sp>
      <p:sp>
        <p:nvSpPr>
          <p:cNvPr id="10" name="Rectangle 9">
            <a:extLst>
              <a:ext uri="{FF2B5EF4-FFF2-40B4-BE49-F238E27FC236}">
                <a16:creationId xmlns:a16="http://schemas.microsoft.com/office/drawing/2014/main" id="{7A60EB15-79C0-8843-996A-FDCECF1B1958}"/>
              </a:ext>
            </a:extLst>
          </p:cNvPr>
          <p:cNvSpPr/>
          <p:nvPr userDrawn="1"/>
        </p:nvSpPr>
        <p:spPr>
          <a:xfrm>
            <a:off x="4233937" y="2511639"/>
            <a:ext cx="676126" cy="7966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Slide Number Placeholder 1">
            <a:extLst>
              <a:ext uri="{FF2B5EF4-FFF2-40B4-BE49-F238E27FC236}">
                <a16:creationId xmlns:a16="http://schemas.microsoft.com/office/drawing/2014/main" id="{1AC16F65-694D-F14E-9914-32F826C69849}"/>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custDataLst>
      <p:tags r:id="rId1"/>
    </p:custDataLst>
    <p:extLst>
      <p:ext uri="{BB962C8B-B14F-4D97-AF65-F5344CB8AC3E}">
        <p14:creationId xmlns:p14="http://schemas.microsoft.com/office/powerpoint/2010/main" val="20470049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Divider (Colour)">
    <p:bg>
      <p:bgPr>
        <a:solidFill>
          <a:schemeClr val="accent2"/>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9" name="Rectangle 8"/>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itle 1">
            <a:extLst>
              <a:ext uri="{FF2B5EF4-FFF2-40B4-BE49-F238E27FC236}">
                <a16:creationId xmlns:a16="http://schemas.microsoft.com/office/drawing/2014/main" id="{CBBBC93A-5772-BA44-A64A-AA8C527E2424}"/>
              </a:ext>
            </a:extLst>
          </p:cNvPr>
          <p:cNvSpPr>
            <a:spLocks noGrp="1"/>
          </p:cNvSpPr>
          <p:nvPr>
            <p:ph type="ctrTitle" hasCustomPrompt="1"/>
          </p:nvPr>
        </p:nvSpPr>
        <p:spPr>
          <a:xfrm>
            <a:off x="685800" y="679288"/>
            <a:ext cx="7772400" cy="1643037"/>
          </a:xfrm>
        </p:spPr>
        <p:txBody>
          <a:bodyPr lIns="0" tIns="0" rIns="0" bIns="0" anchor="b" anchorCtr="0"/>
          <a:lstStyle>
            <a:lvl1pPr algn="ctr">
              <a:defRPr b="0">
                <a:solidFill>
                  <a:schemeClr val="bg1"/>
                </a:solidFill>
              </a:defRPr>
            </a:lvl1pPr>
          </a:lstStyle>
          <a:p>
            <a:r>
              <a:rPr lang="en-US" dirty="0"/>
              <a:t>Click to add section title</a:t>
            </a:r>
            <a:endParaRPr lang="en-CA" dirty="0"/>
          </a:p>
        </p:txBody>
      </p:sp>
      <p:sp>
        <p:nvSpPr>
          <p:cNvPr id="11" name="Subtitle 2">
            <a:extLst>
              <a:ext uri="{FF2B5EF4-FFF2-40B4-BE49-F238E27FC236}">
                <a16:creationId xmlns:a16="http://schemas.microsoft.com/office/drawing/2014/main" id="{2B57F7FB-B53B-F94F-9170-031F1333F6D2}"/>
              </a:ext>
            </a:extLst>
          </p:cNvPr>
          <p:cNvSpPr>
            <a:spLocks noGrp="1"/>
          </p:cNvSpPr>
          <p:nvPr>
            <p:ph type="subTitle" idx="1" hasCustomPrompt="1"/>
          </p:nvPr>
        </p:nvSpPr>
        <p:spPr>
          <a:xfrm>
            <a:off x="1371600" y="2801722"/>
            <a:ext cx="6400800" cy="1314003"/>
          </a:xfrm>
        </p:spPr>
        <p:txBody>
          <a:bodyPr lIns="0" tIns="0" rIns="0" bIns="0"/>
          <a:lstStyle>
            <a:lvl1pPr marL="0" indent="0" algn="ctr">
              <a:buNone/>
              <a:defRPr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section subtitle</a:t>
            </a:r>
            <a:endParaRPr lang="en-CA" dirty="0"/>
          </a:p>
        </p:txBody>
      </p:sp>
      <p:sp>
        <p:nvSpPr>
          <p:cNvPr id="12" name="Rectangle 11">
            <a:extLst>
              <a:ext uri="{FF2B5EF4-FFF2-40B4-BE49-F238E27FC236}">
                <a16:creationId xmlns:a16="http://schemas.microsoft.com/office/drawing/2014/main" id="{4A4F7847-ACE9-6349-B9B4-E73FA7DBDEDC}"/>
              </a:ext>
            </a:extLst>
          </p:cNvPr>
          <p:cNvSpPr/>
          <p:nvPr userDrawn="1"/>
        </p:nvSpPr>
        <p:spPr>
          <a:xfrm>
            <a:off x="4233937" y="2511639"/>
            <a:ext cx="676126" cy="796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6001A301-434E-A44D-80D0-6002EEEA94F1}"/>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extLst>
      <p:ext uri="{BB962C8B-B14F-4D97-AF65-F5344CB8AC3E}">
        <p14:creationId xmlns:p14="http://schemas.microsoft.com/office/powerpoint/2010/main" val="37295369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Emphasis (Light)">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914400" y="928470"/>
            <a:ext cx="7315200" cy="3227456"/>
          </a:xfrm>
        </p:spPr>
        <p:txBody>
          <a:bodyPr anchor="ctr"/>
          <a:lstStyle>
            <a:lvl1pPr marL="0" indent="0" algn="ctr">
              <a:buNone/>
              <a:defRPr sz="3200"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 point you want to emphasize.</a:t>
            </a:r>
            <a:endParaRPr lang="en-CA" dirty="0"/>
          </a:p>
        </p:txBody>
      </p:sp>
      <p:sp>
        <p:nvSpPr>
          <p:cNvPr id="12" name="Slide Number Placeholder 1">
            <a:extLst>
              <a:ext uri="{FF2B5EF4-FFF2-40B4-BE49-F238E27FC236}">
                <a16:creationId xmlns:a16="http://schemas.microsoft.com/office/drawing/2014/main" id="{425FD500-ADFA-CF4B-80F1-FD72C6992803}"/>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6" name="Picture 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
        <p:nvSpPr>
          <p:cNvPr id="2" name="TextBox 1">
            <a:extLst>
              <a:ext uri="{FF2B5EF4-FFF2-40B4-BE49-F238E27FC236}">
                <a16:creationId xmlns:a16="http://schemas.microsoft.com/office/drawing/2014/main" id="{FE18842E-6D33-72BA-9A6E-5CD6436BC715}"/>
              </a:ext>
            </a:extLst>
          </p:cNvPr>
          <p:cNvSpPr txBox="1"/>
          <p:nvPr userDrawn="1"/>
        </p:nvSpPr>
        <p:spPr>
          <a:xfrm>
            <a:off x="2164904" y="4886717"/>
            <a:ext cx="1064715" cy="215444"/>
          </a:xfrm>
          <a:prstGeom prst="rect">
            <a:avLst/>
          </a:prstGeom>
          <a:noFill/>
        </p:spPr>
        <p:txBody>
          <a:bodyPr wrap="none" rtlCol="0">
            <a:spAutoFit/>
          </a:bodyPr>
          <a:lstStyle/>
          <a:p>
            <a:r>
              <a:rPr kumimoji="0" lang="en-US" sz="800" b="0" i="0" u="none" strike="noStrike" kern="1200" cap="none" spc="0" normalizeH="0" baseline="0" noProof="0" dirty="0">
                <a:ln>
                  <a:noFill/>
                </a:ln>
                <a:solidFill>
                  <a:schemeClr val="tx1"/>
                </a:solidFill>
                <a:effectLst/>
                <a:uLnTx/>
                <a:uFillTx/>
              </a:rPr>
              <a:t>May 2026</a:t>
            </a:r>
            <a:r>
              <a:rPr kumimoji="0" lang="en-US" sz="800" b="0" i="0" u="none" strike="noStrike" kern="1200" cap="none" spc="0" normalizeH="0" noProof="0" dirty="0">
                <a:ln>
                  <a:noFill/>
                </a:ln>
                <a:solidFill>
                  <a:schemeClr val="tx1"/>
                </a:solidFill>
                <a:effectLst/>
                <a:uLnTx/>
                <a:uFillTx/>
              </a:rPr>
              <a:t> | </a:t>
            </a:r>
            <a:r>
              <a:rPr lang="en-US" sz="800" dirty="0">
                <a:solidFill>
                  <a:schemeClr val="tx1"/>
                </a:solidFill>
              </a:rPr>
              <a:t>IWR003E</a:t>
            </a:r>
            <a:endParaRPr lang="en-CA" sz="800" dirty="0">
              <a:solidFill>
                <a:schemeClr val="tx1"/>
              </a:solidFill>
            </a:endParaRPr>
          </a:p>
        </p:txBody>
      </p:sp>
    </p:spTree>
    <p:custDataLst>
      <p:tags r:id="rId1"/>
    </p:custDataLst>
    <p:extLst>
      <p:ext uri="{BB962C8B-B14F-4D97-AF65-F5344CB8AC3E}">
        <p14:creationId xmlns:p14="http://schemas.microsoft.com/office/powerpoint/2010/main" val="156734331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Emphasis (Dark)">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9" name="Subtitle 2">
            <a:extLst>
              <a:ext uri="{FF2B5EF4-FFF2-40B4-BE49-F238E27FC236}">
                <a16:creationId xmlns:a16="http://schemas.microsoft.com/office/drawing/2014/main" id="{D6C6EC09-260E-7844-A3F8-F74886BBBE83}"/>
              </a:ext>
            </a:extLst>
          </p:cNvPr>
          <p:cNvSpPr>
            <a:spLocks noGrp="1"/>
          </p:cNvSpPr>
          <p:nvPr>
            <p:ph type="subTitle" idx="1" hasCustomPrompt="1"/>
          </p:nvPr>
        </p:nvSpPr>
        <p:spPr>
          <a:xfrm>
            <a:off x="914400" y="928470"/>
            <a:ext cx="7315200" cy="3227456"/>
          </a:xfrm>
        </p:spPr>
        <p:txBody>
          <a:bodyPr anchor="ctr"/>
          <a:lstStyle>
            <a:lvl1pPr marL="0" indent="0" algn="ctr">
              <a:buNone/>
              <a:defRPr sz="3200"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 point you want to emphasize.</a:t>
            </a:r>
            <a:endParaRPr lang="en-CA" dirty="0"/>
          </a:p>
        </p:txBody>
      </p:sp>
      <p:sp>
        <p:nvSpPr>
          <p:cNvPr id="10" name="Slide Number Placeholder 1">
            <a:extLst>
              <a:ext uri="{FF2B5EF4-FFF2-40B4-BE49-F238E27FC236}">
                <a16:creationId xmlns:a16="http://schemas.microsoft.com/office/drawing/2014/main" id="{4BD0DB17-994A-D740-9A0F-0902A7FFCF16}"/>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custDataLst>
      <p:tags r:id="rId1"/>
    </p:custDataLst>
    <p:extLst>
      <p:ext uri="{BB962C8B-B14F-4D97-AF65-F5344CB8AC3E}">
        <p14:creationId xmlns:p14="http://schemas.microsoft.com/office/powerpoint/2010/main" val="34652408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Emphasis (Colour)">
    <p:bg>
      <p:bgPr>
        <a:solidFill>
          <a:schemeClr val="accent2"/>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10" name="Rectangle 9"/>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Subtitle 2">
            <a:extLst>
              <a:ext uri="{FF2B5EF4-FFF2-40B4-BE49-F238E27FC236}">
                <a16:creationId xmlns:a16="http://schemas.microsoft.com/office/drawing/2014/main" id="{9BFDAEB0-C263-3249-9B91-A576F97273C4}"/>
              </a:ext>
            </a:extLst>
          </p:cNvPr>
          <p:cNvSpPr>
            <a:spLocks noGrp="1"/>
          </p:cNvSpPr>
          <p:nvPr>
            <p:ph type="subTitle" idx="1" hasCustomPrompt="1"/>
          </p:nvPr>
        </p:nvSpPr>
        <p:spPr>
          <a:xfrm>
            <a:off x="914400" y="928470"/>
            <a:ext cx="7315200" cy="3227456"/>
          </a:xfrm>
        </p:spPr>
        <p:txBody>
          <a:bodyPr anchor="ctr"/>
          <a:lstStyle>
            <a:lvl1pPr marL="0" indent="0" algn="ctr">
              <a:buNone/>
              <a:defRPr sz="3200"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 point you want to emphasize.</a:t>
            </a:r>
            <a:endParaRPr lang="en-CA" dirty="0"/>
          </a:p>
        </p:txBody>
      </p:sp>
      <p:sp>
        <p:nvSpPr>
          <p:cNvPr id="11" name="Slide Number Placeholder 1">
            <a:extLst>
              <a:ext uri="{FF2B5EF4-FFF2-40B4-BE49-F238E27FC236}">
                <a16:creationId xmlns:a16="http://schemas.microsoft.com/office/drawing/2014/main" id="{2C9F18CE-2759-7845-B2CF-3C394A07B6CA}"/>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
        <p:nvSpPr>
          <p:cNvPr id="2" name="TextBox 1">
            <a:extLst>
              <a:ext uri="{FF2B5EF4-FFF2-40B4-BE49-F238E27FC236}">
                <a16:creationId xmlns:a16="http://schemas.microsoft.com/office/drawing/2014/main" id="{9B4986F2-9ADA-603C-050B-784D6EF6D0AC}"/>
              </a:ext>
            </a:extLst>
          </p:cNvPr>
          <p:cNvSpPr txBox="1"/>
          <p:nvPr userDrawn="1"/>
        </p:nvSpPr>
        <p:spPr>
          <a:xfrm>
            <a:off x="2267744" y="4827720"/>
            <a:ext cx="1064715" cy="215444"/>
          </a:xfrm>
          <a:prstGeom prst="rect">
            <a:avLst/>
          </a:prstGeom>
          <a:noFill/>
        </p:spPr>
        <p:txBody>
          <a:bodyPr wrap="none" rtlCol="0">
            <a:spAutoFit/>
          </a:bodyPr>
          <a:lstStyle/>
          <a:p>
            <a:r>
              <a:rPr kumimoji="0" lang="en-US" sz="800" b="0" i="0" u="none" strike="noStrike" kern="1200" cap="none" spc="0" normalizeH="0" baseline="0" noProof="0" dirty="0">
                <a:ln>
                  <a:noFill/>
                </a:ln>
                <a:solidFill>
                  <a:schemeClr val="tx1"/>
                </a:solidFill>
                <a:effectLst/>
                <a:uLnTx/>
                <a:uFillTx/>
              </a:rPr>
              <a:t>May 2026</a:t>
            </a:r>
            <a:r>
              <a:rPr kumimoji="0" lang="en-US" sz="800" b="0" i="0" u="none" strike="noStrike" kern="1200" cap="none" spc="0" normalizeH="0" noProof="0" dirty="0">
                <a:ln>
                  <a:noFill/>
                </a:ln>
                <a:solidFill>
                  <a:schemeClr val="tx1"/>
                </a:solidFill>
                <a:effectLst/>
                <a:uLnTx/>
                <a:uFillTx/>
              </a:rPr>
              <a:t> | </a:t>
            </a:r>
            <a:r>
              <a:rPr lang="en-US" sz="800" dirty="0">
                <a:solidFill>
                  <a:schemeClr val="tx1"/>
                </a:solidFill>
              </a:rPr>
              <a:t>IWR003E</a:t>
            </a:r>
            <a:endParaRPr lang="en-CA" sz="800" dirty="0">
              <a:solidFill>
                <a:schemeClr val="tx1"/>
              </a:solidFill>
            </a:endParaRPr>
          </a:p>
        </p:txBody>
      </p:sp>
    </p:spTree>
    <p:custDataLst>
      <p:tags r:id="rId1"/>
    </p:custDataLst>
    <p:extLst>
      <p:ext uri="{BB962C8B-B14F-4D97-AF65-F5344CB8AC3E}">
        <p14:creationId xmlns:p14="http://schemas.microsoft.com/office/powerpoint/2010/main" val="155032291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 with 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55576" y="1504950"/>
            <a:ext cx="7632848" cy="285952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0" name="Title 1">
            <a:extLst>
              <a:ext uri="{FF2B5EF4-FFF2-40B4-BE49-F238E27FC236}">
                <a16:creationId xmlns:a16="http://schemas.microsoft.com/office/drawing/2014/main" id="{05A4F9AA-7CFA-3E45-A6C5-88CCE63E1F10}"/>
              </a:ext>
            </a:extLst>
          </p:cNvPr>
          <p:cNvSpPr>
            <a:spLocks noGrp="1"/>
          </p:cNvSpPr>
          <p:nvPr>
            <p:ph type="title" hasCustomPrompt="1"/>
          </p:nvPr>
        </p:nvSpPr>
        <p:spPr>
          <a:xfrm>
            <a:off x="467544" y="441122"/>
            <a:ext cx="8219256" cy="569218"/>
          </a:xfrm>
        </p:spPr>
        <p:txBody>
          <a:bodyPr anchor="b"/>
          <a:lstStyle>
            <a:lvl1pPr>
              <a:defRPr b="0">
                <a:solidFill>
                  <a:schemeClr val="accent3"/>
                </a:solidFill>
              </a:defRPr>
            </a:lvl1pPr>
          </a:lstStyle>
          <a:p>
            <a:r>
              <a:rPr lang="en-US" dirty="0"/>
              <a:t>Text content slide</a:t>
            </a:r>
            <a:endParaRPr lang="en-CA" dirty="0"/>
          </a:p>
        </p:txBody>
      </p:sp>
      <p:cxnSp>
        <p:nvCxnSpPr>
          <p:cNvPr id="11" name="Straight Connector 10">
            <a:extLst>
              <a:ext uri="{FF2B5EF4-FFF2-40B4-BE49-F238E27FC236}">
                <a16:creationId xmlns:a16="http://schemas.microsoft.com/office/drawing/2014/main" id="{3006B7A1-3531-4A43-95D8-D9F7A67C4654}"/>
              </a:ext>
            </a:extLst>
          </p:cNvPr>
          <p:cNvCxnSpPr>
            <a:cxnSpLocks/>
          </p:cNvCxnSpPr>
          <p:nvPr userDrawn="1"/>
        </p:nvCxnSpPr>
        <p:spPr>
          <a:xfrm>
            <a:off x="560266" y="1059582"/>
            <a:ext cx="8023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Slide Number Placeholder 1">
            <a:extLst>
              <a:ext uri="{FF2B5EF4-FFF2-40B4-BE49-F238E27FC236}">
                <a16:creationId xmlns:a16="http://schemas.microsoft.com/office/drawing/2014/main" id="{A0F159A9-957B-FC4E-A2AD-3E6A961644CA}"/>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9" name="Picture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
        <p:nvSpPr>
          <p:cNvPr id="2" name="TextBox 1">
            <a:extLst>
              <a:ext uri="{FF2B5EF4-FFF2-40B4-BE49-F238E27FC236}">
                <a16:creationId xmlns:a16="http://schemas.microsoft.com/office/drawing/2014/main" id="{5A093286-26F6-79C1-4E2C-E86383508ADF}"/>
              </a:ext>
            </a:extLst>
          </p:cNvPr>
          <p:cNvSpPr txBox="1"/>
          <p:nvPr userDrawn="1"/>
        </p:nvSpPr>
        <p:spPr>
          <a:xfrm>
            <a:off x="2164904" y="4886717"/>
            <a:ext cx="1064715" cy="215444"/>
          </a:xfrm>
          <a:prstGeom prst="rect">
            <a:avLst/>
          </a:prstGeom>
          <a:noFill/>
        </p:spPr>
        <p:txBody>
          <a:bodyPr wrap="none" rtlCol="0">
            <a:spAutoFit/>
          </a:bodyPr>
          <a:lstStyle/>
          <a:p>
            <a:r>
              <a:rPr kumimoji="0" lang="en-US" sz="800" b="0" i="0" u="none" strike="noStrike" kern="1200" cap="none" spc="0" normalizeH="0" baseline="0" noProof="0" dirty="0">
                <a:ln>
                  <a:noFill/>
                </a:ln>
                <a:solidFill>
                  <a:schemeClr val="tx1"/>
                </a:solidFill>
                <a:effectLst/>
                <a:uLnTx/>
                <a:uFillTx/>
              </a:rPr>
              <a:t>May 2026</a:t>
            </a:r>
            <a:r>
              <a:rPr kumimoji="0" lang="en-US" sz="800" b="0" i="0" u="none" strike="noStrike" kern="1200" cap="none" spc="0" normalizeH="0" noProof="0" dirty="0">
                <a:ln>
                  <a:noFill/>
                </a:ln>
                <a:solidFill>
                  <a:schemeClr val="tx1"/>
                </a:solidFill>
                <a:effectLst/>
                <a:uLnTx/>
                <a:uFillTx/>
              </a:rPr>
              <a:t> | </a:t>
            </a:r>
            <a:r>
              <a:rPr lang="en-US" sz="800" dirty="0">
                <a:solidFill>
                  <a:schemeClr val="tx1"/>
                </a:solidFill>
              </a:rPr>
              <a:t>IWR003E</a:t>
            </a:r>
            <a:endParaRPr lang="en-CA" sz="800" dirty="0">
              <a:solidFill>
                <a:schemeClr val="tx1"/>
              </a:solidFill>
            </a:endParaRPr>
          </a:p>
        </p:txBody>
      </p:sp>
    </p:spTree>
    <p:custDataLst>
      <p:tags r:id="rId1"/>
    </p:custDataLst>
    <p:extLst>
      <p:ext uri="{BB962C8B-B14F-4D97-AF65-F5344CB8AC3E}">
        <p14:creationId xmlns:p14="http://schemas.microsoft.com/office/powerpoint/2010/main" val="2144977279"/>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with no title">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438150"/>
            <a:ext cx="8229600" cy="40290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2" name="Slide Number Placeholder 1">
            <a:extLst>
              <a:ext uri="{FF2B5EF4-FFF2-40B4-BE49-F238E27FC236}">
                <a16:creationId xmlns:a16="http://schemas.microsoft.com/office/drawing/2014/main" id="{E4ECA700-3632-814E-AB1D-75F15F645E5F}"/>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custDataLst>
      <p:tags r:id="rId1"/>
    </p:custDataLst>
    <p:extLst>
      <p:ext uri="{BB962C8B-B14F-4D97-AF65-F5344CB8AC3E}">
        <p14:creationId xmlns:p14="http://schemas.microsoft.com/office/powerpoint/2010/main" val="211924293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e / Contrast">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24E056-0060-F047-943E-3150CB1524C2}"/>
              </a:ext>
            </a:extLst>
          </p:cNvPr>
          <p:cNvSpPr/>
          <p:nvPr userDrawn="1"/>
        </p:nvSpPr>
        <p:spPr>
          <a:xfrm>
            <a:off x="4572000" y="0"/>
            <a:ext cx="4572000" cy="5067300"/>
          </a:xfrm>
          <a:prstGeom prst="rect">
            <a:avLst/>
          </a:prstGeom>
          <a:solidFill>
            <a:schemeClr val="accent4">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467544" y="1535837"/>
            <a:ext cx="3628206" cy="2908121"/>
          </a:xfrm>
        </p:spPr>
        <p:txBody>
          <a:bodyPr/>
          <a:lstStyle>
            <a:lvl1pPr>
              <a:defRPr sz="18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039544" y="1535837"/>
            <a:ext cx="3628206" cy="2908121"/>
          </a:xfrm>
        </p:spPr>
        <p:txBody>
          <a:bodyPr/>
          <a:lstStyle>
            <a:lvl1pPr>
              <a:defRPr sz="1800">
                <a:solidFill>
                  <a:schemeClr val="tx1"/>
                </a:solidFill>
              </a:defRPr>
            </a:lvl1pPr>
            <a:lvl2pPr>
              <a:defRPr sz="1400">
                <a:solidFill>
                  <a:schemeClr val="tx1"/>
                </a:solidFill>
              </a:defRPr>
            </a:lvl2pPr>
            <a:lvl3pPr>
              <a:defRPr sz="1400">
                <a:solidFill>
                  <a:schemeClr val="tx1"/>
                </a:solidFill>
              </a:defRPr>
            </a:lvl3pPr>
            <a:lvl4pPr>
              <a:defRPr sz="1400">
                <a:solidFill>
                  <a:schemeClr val="tx1"/>
                </a:solidFill>
              </a:defRPr>
            </a:lvl4pPr>
            <a:lvl5pPr>
              <a:defRPr sz="1400">
                <a:solidFill>
                  <a:schemeClr val="tx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34" name="Title 1">
            <a:extLst>
              <a:ext uri="{FF2B5EF4-FFF2-40B4-BE49-F238E27FC236}">
                <a16:creationId xmlns:a16="http://schemas.microsoft.com/office/drawing/2014/main" id="{3DEEA8F2-FD20-C944-86A1-F72E5972CF2D}"/>
              </a:ext>
            </a:extLst>
          </p:cNvPr>
          <p:cNvSpPr>
            <a:spLocks noGrp="1"/>
          </p:cNvSpPr>
          <p:nvPr>
            <p:ph type="title" hasCustomPrompt="1"/>
          </p:nvPr>
        </p:nvSpPr>
        <p:spPr>
          <a:xfrm>
            <a:off x="5039544" y="441122"/>
            <a:ext cx="3628206" cy="569218"/>
          </a:xfrm>
        </p:spPr>
        <p:txBody>
          <a:bodyPr anchor="b"/>
          <a:lstStyle>
            <a:lvl1pPr>
              <a:defRPr b="0">
                <a:solidFill>
                  <a:schemeClr val="accent3"/>
                </a:solidFill>
              </a:defRPr>
            </a:lvl1pPr>
          </a:lstStyle>
          <a:p>
            <a:r>
              <a:rPr lang="en-US" dirty="0"/>
              <a:t>Concept #2</a:t>
            </a:r>
            <a:endParaRPr lang="en-CA" dirty="0"/>
          </a:p>
        </p:txBody>
      </p:sp>
      <p:cxnSp>
        <p:nvCxnSpPr>
          <p:cNvPr id="35" name="Straight Connector 34">
            <a:extLst>
              <a:ext uri="{FF2B5EF4-FFF2-40B4-BE49-F238E27FC236}">
                <a16:creationId xmlns:a16="http://schemas.microsoft.com/office/drawing/2014/main" id="{977A2D19-1116-C84A-B924-7BE0A77CCD2C}"/>
              </a:ext>
            </a:extLst>
          </p:cNvPr>
          <p:cNvCxnSpPr>
            <a:cxnSpLocks/>
          </p:cNvCxnSpPr>
          <p:nvPr userDrawn="1"/>
        </p:nvCxnSpPr>
        <p:spPr>
          <a:xfrm>
            <a:off x="5132266" y="1059582"/>
            <a:ext cx="3451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66886E5-3998-DB46-B647-0C5B0CCFFCC3}"/>
              </a:ext>
            </a:extLst>
          </p:cNvPr>
          <p:cNvCxnSpPr>
            <a:cxnSpLocks/>
          </p:cNvCxnSpPr>
          <p:nvPr userDrawn="1"/>
        </p:nvCxnSpPr>
        <p:spPr>
          <a:xfrm>
            <a:off x="560266" y="1052943"/>
            <a:ext cx="3451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52" name="Text Placeholder 50">
            <a:extLst>
              <a:ext uri="{FF2B5EF4-FFF2-40B4-BE49-F238E27FC236}">
                <a16:creationId xmlns:a16="http://schemas.microsoft.com/office/drawing/2014/main" id="{07D2C18B-0EFA-454F-8FCB-5CA4BEE7A2DA}"/>
              </a:ext>
            </a:extLst>
          </p:cNvPr>
          <p:cNvSpPr>
            <a:spLocks noGrp="1"/>
          </p:cNvSpPr>
          <p:nvPr>
            <p:ph type="body" sz="quarter" idx="10" hasCustomPrompt="1"/>
          </p:nvPr>
        </p:nvSpPr>
        <p:spPr>
          <a:xfrm>
            <a:off x="467544" y="439261"/>
            <a:ext cx="3628206" cy="575469"/>
          </a:xfrm>
        </p:spPr>
        <p:txBody>
          <a:bodyPr/>
          <a:lstStyle>
            <a:lvl1pPr marL="0" indent="0">
              <a:buNone/>
              <a:defRPr sz="3200">
                <a:solidFill>
                  <a:schemeClr val="accent3"/>
                </a:solidFill>
              </a:defRPr>
            </a:lvl1pPr>
          </a:lstStyle>
          <a:p>
            <a:pPr lvl="0"/>
            <a:r>
              <a:rPr lang="en-US" dirty="0"/>
              <a:t>Concept #1</a:t>
            </a:r>
          </a:p>
        </p:txBody>
      </p:sp>
      <p:sp>
        <p:nvSpPr>
          <p:cNvPr id="53" name="Slide Number Placeholder 1">
            <a:extLst>
              <a:ext uri="{FF2B5EF4-FFF2-40B4-BE49-F238E27FC236}">
                <a16:creationId xmlns:a16="http://schemas.microsoft.com/office/drawing/2014/main" id="{5F3E3FA1-80BF-F740-8EF5-85A3F6826564}"/>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13" name="Picture 1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custDataLst>
      <p:tags r:id="rId1"/>
    </p:custDataLst>
    <p:extLst>
      <p:ext uri="{BB962C8B-B14F-4D97-AF65-F5344CB8AC3E}">
        <p14:creationId xmlns:p14="http://schemas.microsoft.com/office/powerpoint/2010/main" val="11525675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mpare / Contrast (Colour)">
    <p:bg>
      <p:bgPr>
        <a:solidFill>
          <a:schemeClr val="accent2"/>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624E056-0060-F047-943E-3150CB1524C2}"/>
              </a:ext>
            </a:extLst>
          </p:cNvPr>
          <p:cNvSpPr/>
          <p:nvPr userDrawn="1"/>
        </p:nvSpPr>
        <p:spPr>
          <a:xfrm>
            <a:off x="4572000" y="0"/>
            <a:ext cx="4572000" cy="5067300"/>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sz="half" idx="1"/>
          </p:nvPr>
        </p:nvSpPr>
        <p:spPr>
          <a:xfrm>
            <a:off x="467544" y="1535837"/>
            <a:ext cx="3628206" cy="2908121"/>
          </a:xfrm>
        </p:spPr>
        <p:txBody>
          <a:bodyPr/>
          <a:lstStyle>
            <a:lvl1pPr>
              <a:defRPr sz="18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4" name="Content Placeholder 3"/>
          <p:cNvSpPr>
            <a:spLocks noGrp="1"/>
          </p:cNvSpPr>
          <p:nvPr>
            <p:ph sz="half" idx="2"/>
          </p:nvPr>
        </p:nvSpPr>
        <p:spPr>
          <a:xfrm>
            <a:off x="5039544" y="1535837"/>
            <a:ext cx="3628206" cy="2908121"/>
          </a:xfrm>
        </p:spPr>
        <p:txBody>
          <a:bodyPr/>
          <a:lstStyle>
            <a:lvl1pPr>
              <a:defRPr sz="1800">
                <a:solidFill>
                  <a:schemeClr val="bg1"/>
                </a:solidFill>
              </a:defRPr>
            </a:lvl1pPr>
            <a:lvl2pPr>
              <a:defRPr sz="1400">
                <a:solidFill>
                  <a:schemeClr val="bg1"/>
                </a:solidFill>
              </a:defRPr>
            </a:lvl2pPr>
            <a:lvl3pPr>
              <a:defRPr sz="1400">
                <a:solidFill>
                  <a:schemeClr val="bg1"/>
                </a:solidFill>
              </a:defRPr>
            </a:lvl3pPr>
            <a:lvl4pPr>
              <a:defRPr sz="1400">
                <a:solidFill>
                  <a:schemeClr val="bg1"/>
                </a:solidFill>
              </a:defRPr>
            </a:lvl4pPr>
            <a:lvl5pPr>
              <a:defRPr sz="1400">
                <a:solidFill>
                  <a:schemeClr val="bg1"/>
                </a:solidFill>
              </a:defRPr>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34" name="Title 1">
            <a:extLst>
              <a:ext uri="{FF2B5EF4-FFF2-40B4-BE49-F238E27FC236}">
                <a16:creationId xmlns:a16="http://schemas.microsoft.com/office/drawing/2014/main" id="{3DEEA8F2-FD20-C944-86A1-F72E5972CF2D}"/>
              </a:ext>
            </a:extLst>
          </p:cNvPr>
          <p:cNvSpPr>
            <a:spLocks noGrp="1"/>
          </p:cNvSpPr>
          <p:nvPr>
            <p:ph type="title" hasCustomPrompt="1"/>
          </p:nvPr>
        </p:nvSpPr>
        <p:spPr>
          <a:xfrm>
            <a:off x="5039544" y="441122"/>
            <a:ext cx="3628206" cy="569218"/>
          </a:xfrm>
        </p:spPr>
        <p:txBody>
          <a:bodyPr anchor="b"/>
          <a:lstStyle>
            <a:lvl1pPr>
              <a:defRPr b="0">
                <a:solidFill>
                  <a:schemeClr val="bg1"/>
                </a:solidFill>
              </a:defRPr>
            </a:lvl1pPr>
          </a:lstStyle>
          <a:p>
            <a:r>
              <a:rPr lang="en-US" dirty="0"/>
              <a:t>Concept #2</a:t>
            </a:r>
            <a:endParaRPr lang="en-CA" dirty="0"/>
          </a:p>
        </p:txBody>
      </p:sp>
      <p:cxnSp>
        <p:nvCxnSpPr>
          <p:cNvPr id="35" name="Straight Connector 34">
            <a:extLst>
              <a:ext uri="{FF2B5EF4-FFF2-40B4-BE49-F238E27FC236}">
                <a16:creationId xmlns:a16="http://schemas.microsoft.com/office/drawing/2014/main" id="{977A2D19-1116-C84A-B924-7BE0A77CCD2C}"/>
              </a:ext>
            </a:extLst>
          </p:cNvPr>
          <p:cNvCxnSpPr>
            <a:cxnSpLocks/>
          </p:cNvCxnSpPr>
          <p:nvPr userDrawn="1"/>
        </p:nvCxnSpPr>
        <p:spPr>
          <a:xfrm>
            <a:off x="5132266" y="1059582"/>
            <a:ext cx="34514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C66886E5-3998-DB46-B647-0C5B0CCFFCC3}"/>
              </a:ext>
            </a:extLst>
          </p:cNvPr>
          <p:cNvCxnSpPr>
            <a:cxnSpLocks/>
          </p:cNvCxnSpPr>
          <p:nvPr userDrawn="1"/>
        </p:nvCxnSpPr>
        <p:spPr>
          <a:xfrm>
            <a:off x="560266" y="1052943"/>
            <a:ext cx="3451468" cy="0"/>
          </a:xfrm>
          <a:prstGeom prst="line">
            <a:avLst/>
          </a:prstGeom>
          <a:ln w="9525">
            <a:solidFill>
              <a:schemeClr val="bg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9CD8BCBB-0B06-1640-B37C-E93E1BD483D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12" name="Rectangle 11">
            <a:extLst>
              <a:ext uri="{FF2B5EF4-FFF2-40B4-BE49-F238E27FC236}">
                <a16:creationId xmlns:a16="http://schemas.microsoft.com/office/drawing/2014/main" id="{534161E6-DA0F-F149-8BF3-DDA07282D9A4}"/>
              </a:ext>
            </a:extLst>
          </p:cNvPr>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 Placeholder 50">
            <a:extLst>
              <a:ext uri="{FF2B5EF4-FFF2-40B4-BE49-F238E27FC236}">
                <a16:creationId xmlns:a16="http://schemas.microsoft.com/office/drawing/2014/main" id="{27E3A62C-72C3-AD43-99F2-39AEE5FF90AA}"/>
              </a:ext>
            </a:extLst>
          </p:cNvPr>
          <p:cNvSpPr>
            <a:spLocks noGrp="1"/>
          </p:cNvSpPr>
          <p:nvPr>
            <p:ph type="body" sz="quarter" idx="10" hasCustomPrompt="1"/>
          </p:nvPr>
        </p:nvSpPr>
        <p:spPr>
          <a:xfrm>
            <a:off x="467544" y="439261"/>
            <a:ext cx="3628206" cy="575469"/>
          </a:xfrm>
        </p:spPr>
        <p:txBody>
          <a:bodyPr/>
          <a:lstStyle>
            <a:lvl1pPr marL="0" indent="0">
              <a:buNone/>
              <a:defRPr sz="3200">
                <a:solidFill>
                  <a:schemeClr val="bg1"/>
                </a:solidFill>
              </a:defRPr>
            </a:lvl1pPr>
          </a:lstStyle>
          <a:p>
            <a:pPr lvl="0"/>
            <a:r>
              <a:rPr lang="en-US" dirty="0"/>
              <a:t>Concept #1</a:t>
            </a:r>
          </a:p>
        </p:txBody>
      </p:sp>
      <p:sp>
        <p:nvSpPr>
          <p:cNvPr id="14" name="Slide Number Placeholder 1">
            <a:extLst>
              <a:ext uri="{FF2B5EF4-FFF2-40B4-BE49-F238E27FC236}">
                <a16:creationId xmlns:a16="http://schemas.microsoft.com/office/drawing/2014/main" id="{F4F3F1D3-2F04-AA40-8E38-308681225726}"/>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custDataLst>
      <p:tags r:id="rId1"/>
    </p:custDataLst>
    <p:extLst>
      <p:ext uri="{BB962C8B-B14F-4D97-AF65-F5344CB8AC3E}">
        <p14:creationId xmlns:p14="http://schemas.microsoft.com/office/powerpoint/2010/main" val="21062588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Colour)">
    <p:bg>
      <p:bgPr>
        <a:solidFill>
          <a:schemeClr val="accent2"/>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9" name="Rectangle 8"/>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itle 1">
            <a:extLst>
              <a:ext uri="{FF2B5EF4-FFF2-40B4-BE49-F238E27FC236}">
                <a16:creationId xmlns:a16="http://schemas.microsoft.com/office/drawing/2014/main" id="{CBBBC93A-5772-BA44-A64A-AA8C527E2424}"/>
              </a:ext>
            </a:extLst>
          </p:cNvPr>
          <p:cNvSpPr>
            <a:spLocks noGrp="1"/>
          </p:cNvSpPr>
          <p:nvPr>
            <p:ph type="ctrTitle" hasCustomPrompt="1"/>
          </p:nvPr>
        </p:nvSpPr>
        <p:spPr>
          <a:xfrm>
            <a:off x="685800" y="679288"/>
            <a:ext cx="7772400" cy="1643037"/>
          </a:xfrm>
        </p:spPr>
        <p:txBody>
          <a:bodyPr lIns="0" tIns="0" rIns="0" bIns="0" anchor="b" anchorCtr="0"/>
          <a:lstStyle>
            <a:lvl1pPr algn="ctr">
              <a:defRPr b="0">
                <a:solidFill>
                  <a:schemeClr val="bg1"/>
                </a:solidFill>
              </a:defRPr>
            </a:lvl1pPr>
          </a:lstStyle>
          <a:p>
            <a:r>
              <a:rPr lang="en-US" dirty="0"/>
              <a:t>Click to add section title</a:t>
            </a:r>
            <a:endParaRPr lang="en-CA" dirty="0"/>
          </a:p>
        </p:txBody>
      </p:sp>
      <p:sp>
        <p:nvSpPr>
          <p:cNvPr id="11" name="Subtitle 2">
            <a:extLst>
              <a:ext uri="{FF2B5EF4-FFF2-40B4-BE49-F238E27FC236}">
                <a16:creationId xmlns:a16="http://schemas.microsoft.com/office/drawing/2014/main" id="{2B57F7FB-B53B-F94F-9170-031F1333F6D2}"/>
              </a:ext>
            </a:extLst>
          </p:cNvPr>
          <p:cNvSpPr>
            <a:spLocks noGrp="1"/>
          </p:cNvSpPr>
          <p:nvPr>
            <p:ph type="subTitle" idx="1" hasCustomPrompt="1"/>
          </p:nvPr>
        </p:nvSpPr>
        <p:spPr>
          <a:xfrm>
            <a:off x="1371600" y="2801722"/>
            <a:ext cx="6400800" cy="1314003"/>
          </a:xfrm>
        </p:spPr>
        <p:txBody>
          <a:bodyPr lIns="0" tIns="0" rIns="0" bIns="0"/>
          <a:lstStyle>
            <a:lvl1pPr marL="0" indent="0" algn="ctr">
              <a:buNone/>
              <a:defRPr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section subtitle</a:t>
            </a:r>
            <a:endParaRPr lang="en-CA" dirty="0"/>
          </a:p>
        </p:txBody>
      </p:sp>
      <p:sp>
        <p:nvSpPr>
          <p:cNvPr id="12" name="Rectangle 11">
            <a:extLst>
              <a:ext uri="{FF2B5EF4-FFF2-40B4-BE49-F238E27FC236}">
                <a16:creationId xmlns:a16="http://schemas.microsoft.com/office/drawing/2014/main" id="{4A4F7847-ACE9-6349-B9B4-E73FA7DBDEDC}"/>
              </a:ext>
            </a:extLst>
          </p:cNvPr>
          <p:cNvSpPr/>
          <p:nvPr userDrawn="1"/>
        </p:nvSpPr>
        <p:spPr>
          <a:xfrm>
            <a:off x="4233937" y="2511639"/>
            <a:ext cx="676126" cy="7966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Slide Number Placeholder 1">
            <a:extLst>
              <a:ext uri="{FF2B5EF4-FFF2-40B4-BE49-F238E27FC236}">
                <a16:creationId xmlns:a16="http://schemas.microsoft.com/office/drawing/2014/main" id="{6001A301-434E-A44D-80D0-6002EEEA94F1}"/>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extLst>
      <p:ext uri="{BB962C8B-B14F-4D97-AF65-F5344CB8AC3E}">
        <p14:creationId xmlns:p14="http://schemas.microsoft.com/office/powerpoint/2010/main" val="40678641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ull-slide photo">
    <p:spTree>
      <p:nvGrpSpPr>
        <p:cNvPr id="1" name=""/>
        <p:cNvGrpSpPr/>
        <p:nvPr/>
      </p:nvGrpSpPr>
      <p:grpSpPr>
        <a:xfrm>
          <a:off x="0" y="0"/>
          <a:ext cx="0" cy="0"/>
          <a:chOff x="0" y="0"/>
          <a:chExt cx="0" cy="0"/>
        </a:xfrm>
      </p:grpSpPr>
      <p:sp>
        <p:nvSpPr>
          <p:cNvPr id="9" name="Picture Placeholder 8"/>
          <p:cNvSpPr>
            <a:spLocks noGrp="1"/>
          </p:cNvSpPr>
          <p:nvPr>
            <p:ph type="pic" sz="quarter" idx="13" hasCustomPrompt="1"/>
          </p:nvPr>
        </p:nvSpPr>
        <p:spPr>
          <a:xfrm>
            <a:off x="0" y="0"/>
            <a:ext cx="9144000" cy="5069942"/>
          </a:xfrm>
        </p:spPr>
        <p:txBody>
          <a:bodyPr/>
          <a:lstStyle>
            <a:lvl1pPr marL="0" indent="0">
              <a:buNone/>
              <a:defRPr baseline="0"/>
            </a:lvl1pPr>
          </a:lstStyle>
          <a:p>
            <a:r>
              <a:rPr lang="en-US" dirty="0"/>
              <a:t>[Insert picture]</a:t>
            </a:r>
            <a:endParaRPr lang="en-CA" dirty="0"/>
          </a:p>
        </p:txBody>
      </p:sp>
      <p:sp>
        <p:nvSpPr>
          <p:cNvPr id="4" name="Content Placeholder 2"/>
          <p:cNvSpPr>
            <a:spLocks noGrp="1"/>
          </p:cNvSpPr>
          <p:nvPr>
            <p:ph idx="1"/>
          </p:nvPr>
        </p:nvSpPr>
        <p:spPr>
          <a:xfrm>
            <a:off x="467544" y="483518"/>
            <a:ext cx="8208912" cy="4104456"/>
          </a:xfrm>
        </p:spPr>
        <p:txBody>
          <a:bodyPr/>
          <a:lstStyle>
            <a:lvl1pPr marL="0" indent="0">
              <a:buNone/>
              <a:defRPr sz="3200">
                <a:solidFill>
                  <a:schemeClr val="bg1"/>
                </a:solidFill>
              </a:defRPr>
            </a:lvl1pPr>
            <a:lvl2pPr marL="457200" indent="0">
              <a:buNone/>
              <a:defRPr>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0" name="Slide Number Placeholder 1">
            <a:extLst>
              <a:ext uri="{FF2B5EF4-FFF2-40B4-BE49-F238E27FC236}">
                <a16:creationId xmlns:a16="http://schemas.microsoft.com/office/drawing/2014/main" id="{03483ED2-1B2C-4548-B27C-A24395341ACD}"/>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custDataLst>
      <p:tags r:id="rId1"/>
    </p:custDataLst>
    <p:extLst>
      <p:ext uri="{BB962C8B-B14F-4D97-AF65-F5344CB8AC3E}">
        <p14:creationId xmlns:p14="http://schemas.microsoft.com/office/powerpoint/2010/main" val="41631078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Emphasis (Light)">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914400" y="928470"/>
            <a:ext cx="7315200" cy="3227456"/>
          </a:xfrm>
        </p:spPr>
        <p:txBody>
          <a:bodyPr anchor="ctr"/>
          <a:lstStyle>
            <a:lvl1pPr marL="0" indent="0" algn="ctr">
              <a:buNone/>
              <a:defRPr sz="3200" b="0" baseline="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 point you want to emphasize.</a:t>
            </a:r>
            <a:endParaRPr lang="en-CA" dirty="0"/>
          </a:p>
        </p:txBody>
      </p:sp>
      <p:sp>
        <p:nvSpPr>
          <p:cNvPr id="12" name="Slide Number Placeholder 1">
            <a:extLst>
              <a:ext uri="{FF2B5EF4-FFF2-40B4-BE49-F238E27FC236}">
                <a16:creationId xmlns:a16="http://schemas.microsoft.com/office/drawing/2014/main" id="{425FD500-ADFA-CF4B-80F1-FD72C6992803}"/>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extLst>
      <p:ext uri="{BB962C8B-B14F-4D97-AF65-F5344CB8AC3E}">
        <p14:creationId xmlns:p14="http://schemas.microsoft.com/office/powerpoint/2010/main" val="7362438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mphasis (Dark)">
    <p:bg>
      <p:bgPr>
        <a:solidFill>
          <a:schemeClr val="tx1"/>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9" name="Subtitle 2">
            <a:extLst>
              <a:ext uri="{FF2B5EF4-FFF2-40B4-BE49-F238E27FC236}">
                <a16:creationId xmlns:a16="http://schemas.microsoft.com/office/drawing/2014/main" id="{D6C6EC09-260E-7844-A3F8-F74886BBBE83}"/>
              </a:ext>
            </a:extLst>
          </p:cNvPr>
          <p:cNvSpPr>
            <a:spLocks noGrp="1"/>
          </p:cNvSpPr>
          <p:nvPr>
            <p:ph type="subTitle" idx="1" hasCustomPrompt="1"/>
          </p:nvPr>
        </p:nvSpPr>
        <p:spPr>
          <a:xfrm>
            <a:off x="914400" y="928470"/>
            <a:ext cx="7315200" cy="3227456"/>
          </a:xfrm>
        </p:spPr>
        <p:txBody>
          <a:bodyPr anchor="ctr"/>
          <a:lstStyle>
            <a:lvl1pPr marL="0" indent="0" algn="ctr">
              <a:buNone/>
              <a:defRPr sz="3200"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 point you want to emphasize.</a:t>
            </a:r>
            <a:endParaRPr lang="en-CA" dirty="0"/>
          </a:p>
        </p:txBody>
      </p:sp>
      <p:sp>
        <p:nvSpPr>
          <p:cNvPr id="10" name="Slide Number Placeholder 1">
            <a:extLst>
              <a:ext uri="{FF2B5EF4-FFF2-40B4-BE49-F238E27FC236}">
                <a16:creationId xmlns:a16="http://schemas.microsoft.com/office/drawing/2014/main" id="{4BD0DB17-994A-D740-9A0F-0902A7FFCF16}"/>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extLst>
      <p:ext uri="{BB962C8B-B14F-4D97-AF65-F5344CB8AC3E}">
        <p14:creationId xmlns:p14="http://schemas.microsoft.com/office/powerpoint/2010/main" val="11452980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Emphasis (Colour)">
    <p:bg>
      <p:bgPr>
        <a:solidFill>
          <a:schemeClr val="accent2"/>
        </a:solidFill>
        <a:effectLst/>
      </p:bgPr>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10" name="Rectangle 9"/>
          <p:cNvSpPr/>
          <p:nvPr userDrawn="1"/>
        </p:nvSpPr>
        <p:spPr>
          <a:xfrm>
            <a:off x="0" y="5070348"/>
            <a:ext cx="9144000" cy="7315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Subtitle 2">
            <a:extLst>
              <a:ext uri="{FF2B5EF4-FFF2-40B4-BE49-F238E27FC236}">
                <a16:creationId xmlns:a16="http://schemas.microsoft.com/office/drawing/2014/main" id="{9BFDAEB0-C263-3249-9B91-A576F97273C4}"/>
              </a:ext>
            </a:extLst>
          </p:cNvPr>
          <p:cNvSpPr>
            <a:spLocks noGrp="1"/>
          </p:cNvSpPr>
          <p:nvPr>
            <p:ph type="subTitle" idx="1" hasCustomPrompt="1"/>
          </p:nvPr>
        </p:nvSpPr>
        <p:spPr>
          <a:xfrm>
            <a:off x="914400" y="928470"/>
            <a:ext cx="7315200" cy="3227456"/>
          </a:xfrm>
        </p:spPr>
        <p:txBody>
          <a:bodyPr anchor="ctr"/>
          <a:lstStyle>
            <a:lvl1pPr marL="0" indent="0" algn="ctr">
              <a:buNone/>
              <a:defRPr sz="3200" b="0" baseline="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add a point you want to emphasize.</a:t>
            </a:r>
            <a:endParaRPr lang="en-CA" dirty="0"/>
          </a:p>
        </p:txBody>
      </p:sp>
      <p:sp>
        <p:nvSpPr>
          <p:cNvPr id="11" name="Slide Number Placeholder 1">
            <a:extLst>
              <a:ext uri="{FF2B5EF4-FFF2-40B4-BE49-F238E27FC236}">
                <a16:creationId xmlns:a16="http://schemas.microsoft.com/office/drawing/2014/main" id="{2C9F18CE-2759-7845-B2CF-3C394A07B6CA}"/>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bg1"/>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Tree>
    <p:extLst>
      <p:ext uri="{BB962C8B-B14F-4D97-AF65-F5344CB8AC3E}">
        <p14:creationId xmlns:p14="http://schemas.microsoft.com/office/powerpoint/2010/main" val="1048418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titl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755576" y="1504950"/>
            <a:ext cx="7632848" cy="2859527"/>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0" name="Title 1">
            <a:extLst>
              <a:ext uri="{FF2B5EF4-FFF2-40B4-BE49-F238E27FC236}">
                <a16:creationId xmlns:a16="http://schemas.microsoft.com/office/drawing/2014/main" id="{05A4F9AA-7CFA-3E45-A6C5-88CCE63E1F10}"/>
              </a:ext>
            </a:extLst>
          </p:cNvPr>
          <p:cNvSpPr>
            <a:spLocks noGrp="1"/>
          </p:cNvSpPr>
          <p:nvPr>
            <p:ph type="title" hasCustomPrompt="1"/>
          </p:nvPr>
        </p:nvSpPr>
        <p:spPr>
          <a:xfrm>
            <a:off x="467544" y="441122"/>
            <a:ext cx="8219256" cy="569218"/>
          </a:xfrm>
        </p:spPr>
        <p:txBody>
          <a:bodyPr anchor="b"/>
          <a:lstStyle>
            <a:lvl1pPr>
              <a:defRPr b="0">
                <a:solidFill>
                  <a:schemeClr val="accent3"/>
                </a:solidFill>
              </a:defRPr>
            </a:lvl1pPr>
          </a:lstStyle>
          <a:p>
            <a:r>
              <a:rPr lang="en-US" dirty="0"/>
              <a:t>Text content slide</a:t>
            </a:r>
            <a:endParaRPr lang="en-CA" dirty="0"/>
          </a:p>
        </p:txBody>
      </p:sp>
      <p:cxnSp>
        <p:nvCxnSpPr>
          <p:cNvPr id="11" name="Straight Connector 10">
            <a:extLst>
              <a:ext uri="{FF2B5EF4-FFF2-40B4-BE49-F238E27FC236}">
                <a16:creationId xmlns:a16="http://schemas.microsoft.com/office/drawing/2014/main" id="{3006B7A1-3531-4A43-95D8-D9F7A67C4654}"/>
              </a:ext>
            </a:extLst>
          </p:cNvPr>
          <p:cNvCxnSpPr>
            <a:cxnSpLocks/>
          </p:cNvCxnSpPr>
          <p:nvPr userDrawn="1"/>
        </p:nvCxnSpPr>
        <p:spPr>
          <a:xfrm>
            <a:off x="560266" y="1059582"/>
            <a:ext cx="8023468"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Slide Number Placeholder 1">
            <a:extLst>
              <a:ext uri="{FF2B5EF4-FFF2-40B4-BE49-F238E27FC236}">
                <a16:creationId xmlns:a16="http://schemas.microsoft.com/office/drawing/2014/main" id="{A0F159A9-957B-FC4E-A2AD-3E6A961644CA}"/>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extLst>
      <p:ext uri="{BB962C8B-B14F-4D97-AF65-F5344CB8AC3E}">
        <p14:creationId xmlns:p14="http://schemas.microsoft.com/office/powerpoint/2010/main" val="778009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no title">
    <p:spTree>
      <p:nvGrpSpPr>
        <p:cNvPr id="1" name=""/>
        <p:cNvGrpSpPr/>
        <p:nvPr/>
      </p:nvGrpSpPr>
      <p:grpSpPr>
        <a:xfrm>
          <a:off x="0" y="0"/>
          <a:ext cx="0" cy="0"/>
          <a:chOff x="0" y="0"/>
          <a:chExt cx="0" cy="0"/>
        </a:xfrm>
      </p:grpSpPr>
      <p:sp>
        <p:nvSpPr>
          <p:cNvPr id="6" name="Content Placeholder 2"/>
          <p:cNvSpPr>
            <a:spLocks noGrp="1"/>
          </p:cNvSpPr>
          <p:nvPr>
            <p:ph idx="1"/>
          </p:nvPr>
        </p:nvSpPr>
        <p:spPr>
          <a:xfrm>
            <a:off x="457200" y="438150"/>
            <a:ext cx="8229600" cy="4029076"/>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CA" dirty="0"/>
          </a:p>
        </p:txBody>
      </p:sp>
      <p:sp>
        <p:nvSpPr>
          <p:cNvPr id="12" name="Slide Number Placeholder 1">
            <a:extLst>
              <a:ext uri="{FF2B5EF4-FFF2-40B4-BE49-F238E27FC236}">
                <a16:creationId xmlns:a16="http://schemas.microsoft.com/office/drawing/2014/main" id="{E4ECA700-3632-814E-AB1D-75F15F645E5F}"/>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rgbClr val="5F6A72"/>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2400" y="4651048"/>
            <a:ext cx="1143000" cy="321310"/>
          </a:xfrm>
          <a:prstGeom prst="rect">
            <a:avLst/>
          </a:prstGeom>
        </p:spPr>
      </p:pic>
    </p:spTree>
    <p:extLst>
      <p:ext uri="{BB962C8B-B14F-4D97-AF65-F5344CB8AC3E}">
        <p14:creationId xmlns:p14="http://schemas.microsoft.com/office/powerpoint/2010/main" val="2247038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5.xml"/><Relationship Id="rId2" Type="http://schemas.openxmlformats.org/officeDocument/2006/relationships/slideLayout" Target="../slideLayouts/slideLayout14.xml"/><Relationship Id="rId1" Type="http://schemas.openxmlformats.org/officeDocument/2006/relationships/slideLayout" Target="../slideLayouts/slideLayout13.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tags" Target="../tags/tag8.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theme" Target="../theme/theme4.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ags" Target="../tags/tag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altLang="en-US" dirty="0"/>
              <a:t>Click to edit Master title style</a:t>
            </a:r>
          </a:p>
        </p:txBody>
      </p:sp>
      <p:sp>
        <p:nvSpPr>
          <p:cNvPr id="2051"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dirty="0"/>
              <a:t>Click to edit Master text styles</a:t>
            </a:r>
          </a:p>
          <a:p>
            <a:pPr lvl="1"/>
            <a:r>
              <a:rPr lang="en-CA" altLang="en-US" dirty="0"/>
              <a:t>Second level</a:t>
            </a:r>
          </a:p>
          <a:p>
            <a:pPr lvl="2"/>
            <a:r>
              <a:rPr lang="en-CA" altLang="en-US" dirty="0"/>
              <a:t>Third level</a:t>
            </a:r>
          </a:p>
          <a:p>
            <a:pPr lvl="3"/>
            <a:r>
              <a:rPr lang="en-CA" altLang="en-US" dirty="0"/>
              <a:t>Fourth level</a:t>
            </a:r>
          </a:p>
          <a:p>
            <a:pPr lvl="4"/>
            <a:r>
              <a:rPr lang="en-CA" altLang="en-US" dirty="0"/>
              <a:t>Fifth level</a:t>
            </a:r>
          </a:p>
        </p:txBody>
      </p:sp>
      <p:sp>
        <p:nvSpPr>
          <p:cNvPr id="2" name="Rectangle 1"/>
          <p:cNvSpPr/>
          <p:nvPr userDrawn="1"/>
        </p:nvSpPr>
        <p:spPr>
          <a:xfrm>
            <a:off x="0" y="5070348"/>
            <a:ext cx="9144000" cy="731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Slide Number Placeholder 1">
            <a:extLst>
              <a:ext uri="{FF2B5EF4-FFF2-40B4-BE49-F238E27FC236}">
                <a16:creationId xmlns:a16="http://schemas.microsoft.com/office/drawing/2014/main" id="{5E2C69AA-B9CD-974F-A121-DCA8EC116024}"/>
              </a:ext>
            </a:extLst>
          </p:cNvPr>
          <p:cNvSpPr>
            <a:spLocks noGrp="1"/>
          </p:cNvSpPr>
          <p:nvPr>
            <p:ph type="sldNum" sz="quarter" idx="4"/>
          </p:nvPr>
        </p:nvSpPr>
        <p:spPr>
          <a:xfrm>
            <a:off x="12260" y="4668129"/>
            <a:ext cx="2057400" cy="274637"/>
          </a:xfrm>
          <a:prstGeom prst="rect">
            <a:avLst/>
          </a:prstGeom>
        </p:spPr>
        <p:txBody>
          <a:bodyPr vert="horz" lIns="91440" tIns="45720" rIns="91440" bIns="45720" rtlCol="0" anchor="ctr"/>
          <a:lstStyle>
            <a:lvl1pPr algn="l">
              <a:defRPr sz="1300">
                <a:solidFill>
                  <a:schemeClr val="tx1">
                    <a:tint val="75000"/>
                  </a:schemeClr>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
        <p:nvSpPr>
          <p:cNvPr id="3" name="MSIPCMContentMarking" descr="{&quot;HashCode&quot;:24906777,&quot;Placement&quot;:&quot;Footer&quot;,&quot;Top&quot;:382.997253,&quot;Left&quot;:0.0,&quot;SlideWidth&quot;:720,&quot;SlideHeight&quot;:405}"/>
          <p:cNvSpPr txBox="1"/>
          <p:nvPr userDrawn="1"/>
        </p:nvSpPr>
        <p:spPr>
          <a:xfrm>
            <a:off x="0" y="4864065"/>
            <a:ext cx="1464679" cy="279435"/>
          </a:xfrm>
          <a:prstGeom prst="rect">
            <a:avLst/>
          </a:prstGeom>
          <a:noFill/>
        </p:spPr>
        <p:txBody>
          <a:bodyPr vert="horz" wrap="square" lIns="0" tIns="0" rIns="0" bIns="0" rtlCol="0" anchor="ctr" anchorCtr="1">
            <a:spAutoFit/>
          </a:bodyPr>
          <a:lstStyle/>
          <a:p>
            <a:pPr algn="l">
              <a:spcBef>
                <a:spcPct val="0"/>
              </a:spcBef>
              <a:spcAft>
                <a:spcPct val="0"/>
              </a:spcAft>
            </a:pPr>
            <a:r>
              <a:rPr lang="en-US" sz="1100">
                <a:solidFill>
                  <a:srgbClr val="000000"/>
                </a:solidFill>
                <a:latin typeface="Calibri" panose="020F0502020204030204" pitchFamily="34" charset="0"/>
              </a:rPr>
              <a:t>Classification: Public</a:t>
            </a:r>
          </a:p>
        </p:txBody>
      </p:sp>
      <p:sp>
        <p:nvSpPr>
          <p:cNvPr id="4" name="TextBox 3">
            <a:extLst>
              <a:ext uri="{FF2B5EF4-FFF2-40B4-BE49-F238E27FC236}">
                <a16:creationId xmlns:a16="http://schemas.microsoft.com/office/drawing/2014/main" id="{84073703-338A-97BB-F4D0-0E2A7DD175A6}"/>
              </a:ext>
            </a:extLst>
          </p:cNvPr>
          <p:cNvSpPr txBox="1"/>
          <p:nvPr userDrawn="1"/>
        </p:nvSpPr>
        <p:spPr>
          <a:xfrm>
            <a:off x="1403648" y="4900368"/>
            <a:ext cx="2418072" cy="215444"/>
          </a:xfrm>
          <a:prstGeom prst="rect">
            <a:avLst/>
          </a:prstGeom>
          <a:noFill/>
        </p:spPr>
        <p:txBody>
          <a:bodyPr wrap="square" rtlCol="0">
            <a:spAutoFit/>
          </a:bodyPr>
          <a:lstStyle/>
          <a:p>
            <a:r>
              <a:rPr lang="en-CA" sz="800" dirty="0">
                <a:latin typeface="Arial" panose="020B0604020202020204" pitchFamily="34" charset="0"/>
                <a:cs typeface="Arial" panose="020B0604020202020204" pitchFamily="34" charset="0"/>
              </a:rPr>
              <a:t>May 2026 | IWR003E</a:t>
            </a:r>
          </a:p>
        </p:txBody>
      </p:sp>
    </p:spTree>
    <p:custDataLst>
      <p:tags r:id="rId14"/>
    </p:custDataLst>
    <p:extLst>
      <p:ext uri="{BB962C8B-B14F-4D97-AF65-F5344CB8AC3E}">
        <p14:creationId xmlns:p14="http://schemas.microsoft.com/office/powerpoint/2010/main" val="2344594542"/>
      </p:ext>
    </p:extLst>
  </p:cSld>
  <p:clrMap bg1="lt1" tx1="dk1" bg2="lt2" tx2="dk2" accent1="accent1" accent2="accent2" accent3="accent3" accent4="accent4" accent5="accent5" accent6="accent6" hlink="hlink" folHlink="folHlink"/>
  <p:sldLayoutIdLst>
    <p:sldLayoutId id="2147483746" r:id="rId1"/>
    <p:sldLayoutId id="2147483712" r:id="rId2"/>
    <p:sldLayoutId id="2147483747" r:id="rId3"/>
    <p:sldLayoutId id="2147483750" r:id="rId4"/>
    <p:sldLayoutId id="2147483745" r:id="rId5"/>
    <p:sldLayoutId id="2147483749" r:id="rId6"/>
    <p:sldLayoutId id="2147483751" r:id="rId7"/>
    <p:sldLayoutId id="2147483713" r:id="rId8"/>
    <p:sldLayoutId id="2147483715" r:id="rId9"/>
    <p:sldLayoutId id="2147483716" r:id="rId10"/>
    <p:sldLayoutId id="2147483752" r:id="rId11"/>
    <p:sldLayoutId id="2147483717" r:id="rId12"/>
  </p:sldLayoutIdLst>
  <p:hf hdr="0" ftr="0" dt="0"/>
  <p:txStyles>
    <p:titleStyle>
      <a:lvl1pPr algn="l" rtl="0" eaLnBrk="0" fontAlgn="base" hangingPunct="0">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4400">
          <a:solidFill>
            <a:srgbClr val="6A737B"/>
          </a:solidFill>
          <a:latin typeface="Arial" charset="0"/>
          <a:cs typeface="Arial" charset="0"/>
        </a:defRPr>
      </a:lvl2pPr>
      <a:lvl3pPr algn="l" rtl="0" eaLnBrk="0" fontAlgn="base" hangingPunct="0">
        <a:spcBef>
          <a:spcPct val="0"/>
        </a:spcBef>
        <a:spcAft>
          <a:spcPct val="0"/>
        </a:spcAft>
        <a:defRPr sz="4400">
          <a:solidFill>
            <a:srgbClr val="6A737B"/>
          </a:solidFill>
          <a:latin typeface="Arial" charset="0"/>
          <a:cs typeface="Arial" charset="0"/>
        </a:defRPr>
      </a:lvl3pPr>
      <a:lvl4pPr algn="l" rtl="0" eaLnBrk="0" fontAlgn="base" hangingPunct="0">
        <a:spcBef>
          <a:spcPct val="0"/>
        </a:spcBef>
        <a:spcAft>
          <a:spcPct val="0"/>
        </a:spcAft>
        <a:defRPr sz="4400">
          <a:solidFill>
            <a:srgbClr val="6A737B"/>
          </a:solidFill>
          <a:latin typeface="Arial" charset="0"/>
          <a:cs typeface="Arial" charset="0"/>
        </a:defRPr>
      </a:lvl4pPr>
      <a:lvl5pPr algn="l" rtl="0" eaLnBrk="0" fontAlgn="base" hangingPunct="0">
        <a:spcBef>
          <a:spcPct val="0"/>
        </a:spcBef>
        <a:spcAft>
          <a:spcPct val="0"/>
        </a:spcAft>
        <a:defRPr sz="4400">
          <a:solidFill>
            <a:srgbClr val="6A737B"/>
          </a:solidFill>
          <a:latin typeface="Arial" charset="0"/>
          <a:cs typeface="Arial" charset="0"/>
        </a:defRPr>
      </a:lvl5pPr>
      <a:lvl6pPr marL="457200" algn="l" rtl="0" fontAlgn="base">
        <a:spcBef>
          <a:spcPct val="0"/>
        </a:spcBef>
        <a:spcAft>
          <a:spcPct val="0"/>
        </a:spcAft>
        <a:defRPr sz="4400">
          <a:solidFill>
            <a:srgbClr val="6A737B"/>
          </a:solidFill>
          <a:latin typeface="Arial" charset="0"/>
          <a:cs typeface="Arial" charset="0"/>
        </a:defRPr>
      </a:lvl6pPr>
      <a:lvl7pPr marL="914400" algn="l" rtl="0" fontAlgn="base">
        <a:spcBef>
          <a:spcPct val="0"/>
        </a:spcBef>
        <a:spcAft>
          <a:spcPct val="0"/>
        </a:spcAft>
        <a:defRPr sz="4400">
          <a:solidFill>
            <a:srgbClr val="6A737B"/>
          </a:solidFill>
          <a:latin typeface="Arial" charset="0"/>
          <a:cs typeface="Arial" charset="0"/>
        </a:defRPr>
      </a:lvl7pPr>
      <a:lvl8pPr marL="1371600" algn="l" rtl="0" fontAlgn="base">
        <a:spcBef>
          <a:spcPct val="0"/>
        </a:spcBef>
        <a:spcAft>
          <a:spcPct val="0"/>
        </a:spcAft>
        <a:defRPr sz="4400">
          <a:solidFill>
            <a:srgbClr val="6A737B"/>
          </a:solidFill>
          <a:latin typeface="Arial" charset="0"/>
          <a:cs typeface="Arial" charset="0"/>
        </a:defRPr>
      </a:lvl8pPr>
      <a:lvl9pPr marL="1828800" algn="l" rtl="0" fontAlgn="base">
        <a:spcBef>
          <a:spcPct val="0"/>
        </a:spcBef>
        <a:spcAft>
          <a:spcPct val="0"/>
        </a:spcAft>
        <a:defRPr sz="4400">
          <a:solidFill>
            <a:srgbClr val="6A737B"/>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dirty="0"/>
              <a:t>Click to edit Master title style</a:t>
            </a:r>
            <a:endParaRPr lang="en-CA" altLang="en-US" dirty="0"/>
          </a:p>
        </p:txBody>
      </p:sp>
      <p:sp>
        <p:nvSpPr>
          <p:cNvPr id="1027"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endParaRPr lang="en-CA" altLang="en-US" dirty="0"/>
          </a:p>
        </p:txBody>
      </p:sp>
      <p:sp>
        <p:nvSpPr>
          <p:cNvPr id="8" name="Slide Number Placeholder 1">
            <a:extLst>
              <a:ext uri="{FF2B5EF4-FFF2-40B4-BE49-F238E27FC236}">
                <a16:creationId xmlns:a16="http://schemas.microsoft.com/office/drawing/2014/main" id="{FE7B64DD-F595-6A45-AC73-099B6C2C59BD}"/>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tx1">
                    <a:tint val="75000"/>
                  </a:schemeClr>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
        <p:nvSpPr>
          <p:cNvPr id="6" name="Rectangle 5"/>
          <p:cNvSpPr/>
          <p:nvPr userDrawn="1"/>
        </p:nvSpPr>
        <p:spPr>
          <a:xfrm>
            <a:off x="3950676" y="4869308"/>
            <a:ext cx="1242648" cy="230832"/>
          </a:xfrm>
          <a:prstGeom prst="rect">
            <a:avLst/>
          </a:prstGeom>
        </p:spPr>
        <p:txBody>
          <a:bodyPr wrap="none">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9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Classification: Public</a:t>
            </a:r>
          </a:p>
        </p:txBody>
      </p:sp>
      <p:sp>
        <p:nvSpPr>
          <p:cNvPr id="2" name="MSIPCMContentMarking" descr="{&quot;HashCode&quot;:24906777,&quot;Placement&quot;:&quot;Footer&quot;,&quot;Top&quot;:382.997253,&quot;Left&quot;:0.0,&quot;SlideWidth&quot;:720,&quot;SlideHeight&quot;:405}"/>
          <p:cNvSpPr txBox="1"/>
          <p:nvPr userDrawn="1"/>
        </p:nvSpPr>
        <p:spPr>
          <a:xfrm>
            <a:off x="0" y="4864065"/>
            <a:ext cx="1464679" cy="279435"/>
          </a:xfrm>
          <a:prstGeom prst="rect">
            <a:avLst/>
          </a:prstGeom>
          <a:noFill/>
        </p:spPr>
        <p:txBody>
          <a:bodyPr vert="horz" wrap="square" lIns="0" tIns="0" rIns="0" bIns="0" rtlCol="0" anchor="ctr" anchorCtr="1">
            <a:spAutoFit/>
          </a:bodyPr>
          <a:lstStyle/>
          <a:p>
            <a:pPr algn="l">
              <a:spcBef>
                <a:spcPct val="0"/>
              </a:spcBef>
              <a:spcAft>
                <a:spcPct val="0"/>
              </a:spcAft>
            </a:pPr>
            <a:r>
              <a:rPr lang="en-US" sz="1100">
                <a:solidFill>
                  <a:srgbClr val="000000"/>
                </a:solidFill>
                <a:latin typeface="Calibri" panose="020F0502020204030204" pitchFamily="34" charset="0"/>
              </a:rPr>
              <a:t>Classification: Public</a:t>
            </a:r>
          </a:p>
        </p:txBody>
      </p:sp>
    </p:spTree>
    <p:extLst>
      <p:ext uri="{BB962C8B-B14F-4D97-AF65-F5344CB8AC3E}">
        <p14:creationId xmlns:p14="http://schemas.microsoft.com/office/powerpoint/2010/main" val="2625157211"/>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Lst>
  <p:hf hdr="0" ftr="0" dt="0"/>
  <p:txStyles>
    <p:titleStyle>
      <a:lvl1pPr algn="l" rtl="0" eaLnBrk="1" fontAlgn="base" hangingPunct="1">
        <a:spcBef>
          <a:spcPct val="0"/>
        </a:spcBef>
        <a:spcAft>
          <a:spcPct val="0"/>
        </a:spcAft>
        <a:defRPr sz="3200" b="0" kern="1200">
          <a:solidFill>
            <a:srgbClr val="36424A"/>
          </a:solidFill>
          <a:latin typeface="Arial" panose="020B0604020202020204" pitchFamily="34" charset="0"/>
          <a:ea typeface="+mj-ea"/>
          <a:cs typeface="Arial" panose="020B0604020202020204" pitchFamily="34" charset="0"/>
        </a:defRPr>
      </a:lvl1pPr>
      <a:lvl2pPr algn="l" rtl="0" eaLnBrk="1" fontAlgn="base" hangingPunct="1">
        <a:spcBef>
          <a:spcPct val="0"/>
        </a:spcBef>
        <a:spcAft>
          <a:spcPct val="0"/>
        </a:spcAft>
        <a:defRPr sz="4400">
          <a:solidFill>
            <a:srgbClr val="6A737B"/>
          </a:solidFill>
          <a:latin typeface="Arial" charset="0"/>
          <a:cs typeface="Arial" charset="0"/>
        </a:defRPr>
      </a:lvl2pPr>
      <a:lvl3pPr algn="l" rtl="0" eaLnBrk="1" fontAlgn="base" hangingPunct="1">
        <a:spcBef>
          <a:spcPct val="0"/>
        </a:spcBef>
        <a:spcAft>
          <a:spcPct val="0"/>
        </a:spcAft>
        <a:defRPr sz="4400">
          <a:solidFill>
            <a:srgbClr val="6A737B"/>
          </a:solidFill>
          <a:latin typeface="Arial" charset="0"/>
          <a:cs typeface="Arial" charset="0"/>
        </a:defRPr>
      </a:lvl3pPr>
      <a:lvl4pPr algn="l" rtl="0" eaLnBrk="1" fontAlgn="base" hangingPunct="1">
        <a:spcBef>
          <a:spcPct val="0"/>
        </a:spcBef>
        <a:spcAft>
          <a:spcPct val="0"/>
        </a:spcAft>
        <a:defRPr sz="4400">
          <a:solidFill>
            <a:srgbClr val="6A737B"/>
          </a:solidFill>
          <a:latin typeface="Arial" charset="0"/>
          <a:cs typeface="Arial" charset="0"/>
        </a:defRPr>
      </a:lvl4pPr>
      <a:lvl5pPr algn="l" rtl="0" eaLnBrk="1" fontAlgn="base" hangingPunct="1">
        <a:spcBef>
          <a:spcPct val="0"/>
        </a:spcBef>
        <a:spcAft>
          <a:spcPct val="0"/>
        </a:spcAft>
        <a:defRPr sz="4400">
          <a:solidFill>
            <a:srgbClr val="6A737B"/>
          </a:solidFill>
          <a:latin typeface="Arial" charset="0"/>
          <a:cs typeface="Arial" charset="0"/>
        </a:defRPr>
      </a:lvl5pPr>
      <a:lvl6pPr marL="457200" algn="l" rtl="0" eaLnBrk="1" fontAlgn="base" hangingPunct="1">
        <a:spcBef>
          <a:spcPct val="0"/>
        </a:spcBef>
        <a:spcAft>
          <a:spcPct val="0"/>
        </a:spcAft>
        <a:defRPr sz="4400">
          <a:solidFill>
            <a:srgbClr val="6A737B"/>
          </a:solidFill>
          <a:latin typeface="Arial" charset="0"/>
          <a:cs typeface="Arial" charset="0"/>
        </a:defRPr>
      </a:lvl6pPr>
      <a:lvl7pPr marL="914400" algn="l" rtl="0" eaLnBrk="1" fontAlgn="base" hangingPunct="1">
        <a:spcBef>
          <a:spcPct val="0"/>
        </a:spcBef>
        <a:spcAft>
          <a:spcPct val="0"/>
        </a:spcAft>
        <a:defRPr sz="4400">
          <a:solidFill>
            <a:srgbClr val="6A737B"/>
          </a:solidFill>
          <a:latin typeface="Arial" charset="0"/>
          <a:cs typeface="Arial" charset="0"/>
        </a:defRPr>
      </a:lvl7pPr>
      <a:lvl8pPr marL="1371600" algn="l" rtl="0" eaLnBrk="1" fontAlgn="base" hangingPunct="1">
        <a:spcBef>
          <a:spcPct val="0"/>
        </a:spcBef>
        <a:spcAft>
          <a:spcPct val="0"/>
        </a:spcAft>
        <a:defRPr sz="4400">
          <a:solidFill>
            <a:srgbClr val="6A737B"/>
          </a:solidFill>
          <a:latin typeface="Arial" charset="0"/>
          <a:cs typeface="Arial" charset="0"/>
        </a:defRPr>
      </a:lvl8pPr>
      <a:lvl9pPr marL="1828800" algn="l" rtl="0" eaLnBrk="1" fontAlgn="base" hangingPunct="1">
        <a:spcBef>
          <a:spcPct val="0"/>
        </a:spcBef>
        <a:spcAft>
          <a:spcPct val="0"/>
        </a:spcAft>
        <a:defRPr sz="4400">
          <a:solidFill>
            <a:srgbClr val="6A737B"/>
          </a:solidFill>
          <a:latin typeface="Arial" charset="0"/>
          <a:cs typeface="Arial" charset="0"/>
        </a:defRPr>
      </a:lvl9pPr>
    </p:titleStyle>
    <p:bodyStyle>
      <a:lvl1pPr marL="342900" indent="-342900" algn="l" rtl="0" eaLnBrk="1" fontAlgn="base" hangingPunct="1">
        <a:spcBef>
          <a:spcPct val="20000"/>
        </a:spcBef>
        <a:spcAft>
          <a:spcPct val="0"/>
        </a:spcAft>
        <a:buFont typeface="Arial" charset="0"/>
        <a:buChar char="•"/>
        <a:defRPr sz="2800" kern="1200">
          <a:solidFill>
            <a:srgbClr val="36424A"/>
          </a:solidFill>
          <a:latin typeface="Arial" panose="020B0604020202020204" pitchFamily="34" charset="0"/>
          <a:ea typeface="+mn-ea"/>
          <a:cs typeface="Arial" panose="020B0604020202020204" pitchFamily="34" charset="0"/>
        </a:defRPr>
      </a:lvl1pPr>
      <a:lvl2pPr marL="742950" indent="-285750" algn="l" rtl="0" eaLnBrk="1" fontAlgn="base" hangingPunct="1">
        <a:spcBef>
          <a:spcPct val="20000"/>
        </a:spcBef>
        <a:spcAft>
          <a:spcPct val="0"/>
        </a:spcAft>
        <a:buFont typeface="Arial" charset="0"/>
        <a:buChar char="–"/>
        <a:defRPr sz="2400" kern="1200">
          <a:solidFill>
            <a:srgbClr val="36424A"/>
          </a:solidFill>
          <a:latin typeface="Arial" panose="020B0604020202020204" pitchFamily="34" charset="0"/>
          <a:ea typeface="+mn-ea"/>
          <a:cs typeface="Arial" panose="020B0604020202020204" pitchFamily="34" charset="0"/>
        </a:defRPr>
      </a:lvl2pPr>
      <a:lvl3pPr marL="1143000" indent="-228600" algn="l" rtl="0" eaLnBrk="1" fontAlgn="base" hangingPunct="1">
        <a:spcBef>
          <a:spcPct val="20000"/>
        </a:spcBef>
        <a:spcAft>
          <a:spcPct val="0"/>
        </a:spcAft>
        <a:buFont typeface="Arial" charset="0"/>
        <a:buChar char="•"/>
        <a:defRPr sz="1800" kern="1200">
          <a:solidFill>
            <a:srgbClr val="36424A"/>
          </a:solidFill>
          <a:latin typeface="Arial" panose="020B0604020202020204" pitchFamily="34" charset="0"/>
          <a:ea typeface="+mn-ea"/>
          <a:cs typeface="Arial" panose="020B0604020202020204" pitchFamily="34" charset="0"/>
        </a:defRPr>
      </a:lvl3pPr>
      <a:lvl4pPr marL="1600200" indent="-228600" algn="l" rtl="0" eaLnBrk="1" fontAlgn="base" hangingPunct="1">
        <a:spcBef>
          <a:spcPct val="20000"/>
        </a:spcBef>
        <a:spcAft>
          <a:spcPct val="0"/>
        </a:spcAft>
        <a:buFont typeface="Arial" charset="0"/>
        <a:buChar char="–"/>
        <a:defRPr sz="1800" kern="1200">
          <a:solidFill>
            <a:srgbClr val="36424A"/>
          </a:solidFill>
          <a:latin typeface="Arial" panose="020B0604020202020204" pitchFamily="34" charset="0"/>
          <a:ea typeface="+mn-ea"/>
          <a:cs typeface="Arial" panose="020B0604020202020204" pitchFamily="34" charset="0"/>
        </a:defRPr>
      </a:lvl4pPr>
      <a:lvl5pPr marL="2057400" indent="-228600" algn="l" rtl="0" eaLnBrk="1" fontAlgn="base" hangingPunct="1">
        <a:spcBef>
          <a:spcPct val="20000"/>
        </a:spcBef>
        <a:spcAft>
          <a:spcPct val="0"/>
        </a:spcAft>
        <a:buFont typeface="Arial" charset="0"/>
        <a:buChar char="»"/>
        <a:defRPr sz="1800" kern="1200">
          <a:solidFill>
            <a:srgbClr val="36424A"/>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altLang="en-US" dirty="0"/>
              <a:t>Click to edit Master title style</a:t>
            </a:r>
          </a:p>
        </p:txBody>
      </p:sp>
      <p:sp>
        <p:nvSpPr>
          <p:cNvPr id="2051"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dirty="0"/>
              <a:t>Click to edit Master text styles</a:t>
            </a:r>
          </a:p>
          <a:p>
            <a:pPr lvl="1"/>
            <a:r>
              <a:rPr lang="en-CA" altLang="en-US" dirty="0"/>
              <a:t>Second level</a:t>
            </a:r>
          </a:p>
          <a:p>
            <a:pPr lvl="2"/>
            <a:r>
              <a:rPr lang="en-CA" altLang="en-US" dirty="0"/>
              <a:t>Third level</a:t>
            </a:r>
          </a:p>
          <a:p>
            <a:pPr lvl="3"/>
            <a:r>
              <a:rPr lang="en-CA" altLang="en-US" dirty="0"/>
              <a:t>Fourth level</a:t>
            </a:r>
          </a:p>
          <a:p>
            <a:pPr lvl="4"/>
            <a:r>
              <a:rPr lang="en-CA" altLang="en-US" dirty="0"/>
              <a:t>Fifth level</a:t>
            </a:r>
          </a:p>
        </p:txBody>
      </p:sp>
      <p:sp>
        <p:nvSpPr>
          <p:cNvPr id="2" name="Rectangle 1"/>
          <p:cNvSpPr/>
          <p:nvPr userDrawn="1"/>
        </p:nvSpPr>
        <p:spPr>
          <a:xfrm>
            <a:off x="0" y="5070348"/>
            <a:ext cx="9144000" cy="731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Slide Number Placeholder 1">
            <a:extLst>
              <a:ext uri="{FF2B5EF4-FFF2-40B4-BE49-F238E27FC236}">
                <a16:creationId xmlns:a16="http://schemas.microsoft.com/office/drawing/2014/main" id="{5E2C69AA-B9CD-974F-A121-DCA8EC116024}"/>
              </a:ext>
            </a:extLst>
          </p:cNvPr>
          <p:cNvSpPr>
            <a:spLocks noGrp="1"/>
          </p:cNvSpPr>
          <p:nvPr>
            <p:ph type="sldNum" sz="quarter" idx="4"/>
          </p:nvPr>
        </p:nvSpPr>
        <p:spPr>
          <a:xfrm>
            <a:off x="107504" y="4731990"/>
            <a:ext cx="2057400" cy="274637"/>
          </a:xfrm>
          <a:prstGeom prst="rect">
            <a:avLst/>
          </a:prstGeom>
        </p:spPr>
        <p:txBody>
          <a:bodyPr vert="horz" lIns="91440" tIns="45720" rIns="91440" bIns="45720" rtlCol="0" anchor="ctr"/>
          <a:lstStyle>
            <a:lvl1pPr algn="l">
              <a:defRPr sz="1300">
                <a:solidFill>
                  <a:schemeClr val="tx1">
                    <a:tint val="75000"/>
                  </a:schemeClr>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
        <p:nvSpPr>
          <p:cNvPr id="3" name="MSIPCMContentMarking" descr="{&quot;HashCode&quot;:24906777,&quot;Placement&quot;:&quot;Footer&quot;,&quot;Top&quot;:382.997253,&quot;Left&quot;:0.0,&quot;SlideWidth&quot;:720,&quot;SlideHeight&quot;:405}"/>
          <p:cNvSpPr txBox="1"/>
          <p:nvPr userDrawn="1"/>
        </p:nvSpPr>
        <p:spPr>
          <a:xfrm>
            <a:off x="0" y="4864065"/>
            <a:ext cx="1464679" cy="279435"/>
          </a:xfrm>
          <a:prstGeom prst="rect">
            <a:avLst/>
          </a:prstGeom>
          <a:noFill/>
        </p:spPr>
        <p:txBody>
          <a:bodyPr vert="horz" wrap="square" lIns="0" tIns="0" rIns="0" bIns="0" rtlCol="0" anchor="ctr" anchorCtr="1">
            <a:spAutoFit/>
          </a:bodyPr>
          <a:lstStyle/>
          <a:p>
            <a:pPr algn="l">
              <a:spcBef>
                <a:spcPct val="0"/>
              </a:spcBef>
              <a:spcAft>
                <a:spcPct val="0"/>
              </a:spcAft>
            </a:pPr>
            <a:r>
              <a:rPr lang="en-US" sz="1100">
                <a:solidFill>
                  <a:srgbClr val="000000"/>
                </a:solidFill>
                <a:latin typeface="Calibri" panose="020F0502020204030204" pitchFamily="34" charset="0"/>
              </a:rPr>
              <a:t>Classification: Public</a:t>
            </a:r>
          </a:p>
        </p:txBody>
      </p:sp>
      <p:sp>
        <p:nvSpPr>
          <p:cNvPr id="4" name="TextBox 3">
            <a:extLst>
              <a:ext uri="{FF2B5EF4-FFF2-40B4-BE49-F238E27FC236}">
                <a16:creationId xmlns:a16="http://schemas.microsoft.com/office/drawing/2014/main" id="{95892F9B-D61A-1185-E79C-A1EAB2BCA1DB}"/>
              </a:ext>
            </a:extLst>
          </p:cNvPr>
          <p:cNvSpPr txBox="1"/>
          <p:nvPr userDrawn="1"/>
        </p:nvSpPr>
        <p:spPr>
          <a:xfrm>
            <a:off x="2164904" y="4886717"/>
            <a:ext cx="1064715" cy="215444"/>
          </a:xfrm>
          <a:prstGeom prst="rect">
            <a:avLst/>
          </a:prstGeom>
          <a:noFill/>
        </p:spPr>
        <p:txBody>
          <a:bodyPr wrap="none" rtlCol="0">
            <a:spAutoFit/>
          </a:bodyPr>
          <a:lstStyle/>
          <a:p>
            <a:r>
              <a:rPr kumimoji="0" lang="en-US" sz="800" b="0" i="0" u="none" strike="noStrike" kern="1200" cap="none" spc="0" normalizeH="0" baseline="0" noProof="0" dirty="0">
                <a:ln>
                  <a:noFill/>
                </a:ln>
                <a:solidFill>
                  <a:schemeClr val="tx1"/>
                </a:solidFill>
                <a:effectLst/>
                <a:uLnTx/>
                <a:uFillTx/>
              </a:rPr>
              <a:t>May 2026</a:t>
            </a:r>
            <a:r>
              <a:rPr kumimoji="0" lang="en-US" sz="800" b="0" i="0" u="none" strike="noStrike" kern="1200" cap="none" spc="0" normalizeH="0" noProof="0" dirty="0">
                <a:ln>
                  <a:noFill/>
                </a:ln>
                <a:solidFill>
                  <a:schemeClr val="tx1"/>
                </a:solidFill>
                <a:effectLst/>
                <a:uLnTx/>
                <a:uFillTx/>
              </a:rPr>
              <a:t> | </a:t>
            </a:r>
            <a:r>
              <a:rPr lang="en-US" sz="800" dirty="0">
                <a:solidFill>
                  <a:schemeClr val="tx1"/>
                </a:solidFill>
              </a:rPr>
              <a:t>IWR003E</a:t>
            </a:r>
            <a:endParaRPr lang="en-CA" sz="800" dirty="0">
              <a:solidFill>
                <a:schemeClr val="tx1"/>
              </a:solidFill>
            </a:endParaRPr>
          </a:p>
        </p:txBody>
      </p:sp>
    </p:spTree>
    <p:custDataLst>
      <p:tags r:id="rId15"/>
    </p:custDataLst>
    <p:extLst>
      <p:ext uri="{BB962C8B-B14F-4D97-AF65-F5344CB8AC3E}">
        <p14:creationId xmlns:p14="http://schemas.microsoft.com/office/powerpoint/2010/main" val="2623923667"/>
      </p:ext>
    </p:extLst>
  </p:cSld>
  <p:clrMap bg1="lt1" tx1="dk1" bg2="lt2" tx2="dk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Lst>
  <p:hf hdr="0" ftr="0" dt="0"/>
  <p:txStyles>
    <p:titleStyle>
      <a:lvl1pPr algn="l" rtl="0" eaLnBrk="0" fontAlgn="base" hangingPunct="0">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4400">
          <a:solidFill>
            <a:srgbClr val="6A737B"/>
          </a:solidFill>
          <a:latin typeface="Arial" charset="0"/>
          <a:cs typeface="Arial" charset="0"/>
        </a:defRPr>
      </a:lvl2pPr>
      <a:lvl3pPr algn="l" rtl="0" eaLnBrk="0" fontAlgn="base" hangingPunct="0">
        <a:spcBef>
          <a:spcPct val="0"/>
        </a:spcBef>
        <a:spcAft>
          <a:spcPct val="0"/>
        </a:spcAft>
        <a:defRPr sz="4400">
          <a:solidFill>
            <a:srgbClr val="6A737B"/>
          </a:solidFill>
          <a:latin typeface="Arial" charset="0"/>
          <a:cs typeface="Arial" charset="0"/>
        </a:defRPr>
      </a:lvl3pPr>
      <a:lvl4pPr algn="l" rtl="0" eaLnBrk="0" fontAlgn="base" hangingPunct="0">
        <a:spcBef>
          <a:spcPct val="0"/>
        </a:spcBef>
        <a:spcAft>
          <a:spcPct val="0"/>
        </a:spcAft>
        <a:defRPr sz="4400">
          <a:solidFill>
            <a:srgbClr val="6A737B"/>
          </a:solidFill>
          <a:latin typeface="Arial" charset="0"/>
          <a:cs typeface="Arial" charset="0"/>
        </a:defRPr>
      </a:lvl4pPr>
      <a:lvl5pPr algn="l" rtl="0" eaLnBrk="0" fontAlgn="base" hangingPunct="0">
        <a:spcBef>
          <a:spcPct val="0"/>
        </a:spcBef>
        <a:spcAft>
          <a:spcPct val="0"/>
        </a:spcAft>
        <a:defRPr sz="4400">
          <a:solidFill>
            <a:srgbClr val="6A737B"/>
          </a:solidFill>
          <a:latin typeface="Arial" charset="0"/>
          <a:cs typeface="Arial" charset="0"/>
        </a:defRPr>
      </a:lvl5pPr>
      <a:lvl6pPr marL="457200" algn="l" rtl="0" fontAlgn="base">
        <a:spcBef>
          <a:spcPct val="0"/>
        </a:spcBef>
        <a:spcAft>
          <a:spcPct val="0"/>
        </a:spcAft>
        <a:defRPr sz="4400">
          <a:solidFill>
            <a:srgbClr val="6A737B"/>
          </a:solidFill>
          <a:latin typeface="Arial" charset="0"/>
          <a:cs typeface="Arial" charset="0"/>
        </a:defRPr>
      </a:lvl6pPr>
      <a:lvl7pPr marL="914400" algn="l" rtl="0" fontAlgn="base">
        <a:spcBef>
          <a:spcPct val="0"/>
        </a:spcBef>
        <a:spcAft>
          <a:spcPct val="0"/>
        </a:spcAft>
        <a:defRPr sz="4400">
          <a:solidFill>
            <a:srgbClr val="6A737B"/>
          </a:solidFill>
          <a:latin typeface="Arial" charset="0"/>
          <a:cs typeface="Arial" charset="0"/>
        </a:defRPr>
      </a:lvl7pPr>
      <a:lvl8pPr marL="1371600" algn="l" rtl="0" fontAlgn="base">
        <a:spcBef>
          <a:spcPct val="0"/>
        </a:spcBef>
        <a:spcAft>
          <a:spcPct val="0"/>
        </a:spcAft>
        <a:defRPr sz="4400">
          <a:solidFill>
            <a:srgbClr val="6A737B"/>
          </a:solidFill>
          <a:latin typeface="Arial" charset="0"/>
          <a:cs typeface="Arial" charset="0"/>
        </a:defRPr>
      </a:lvl8pPr>
      <a:lvl9pPr marL="1828800" algn="l" rtl="0" fontAlgn="base">
        <a:spcBef>
          <a:spcPct val="0"/>
        </a:spcBef>
        <a:spcAft>
          <a:spcPct val="0"/>
        </a:spcAft>
        <a:defRPr sz="4400">
          <a:solidFill>
            <a:srgbClr val="6A737B"/>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457200" y="205979"/>
            <a:ext cx="82296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CA" altLang="en-US" dirty="0"/>
              <a:t>Click to edit Master title style</a:t>
            </a:r>
          </a:p>
        </p:txBody>
      </p:sp>
      <p:sp>
        <p:nvSpPr>
          <p:cNvPr id="2051" name="Text Placeholder 2"/>
          <p:cNvSpPr>
            <a:spLocks noGrp="1"/>
          </p:cNvSpPr>
          <p:nvPr>
            <p:ph type="body" idx="1"/>
          </p:nvPr>
        </p:nvSpPr>
        <p:spPr bwMode="auto">
          <a:xfrm>
            <a:off x="457200" y="1200151"/>
            <a:ext cx="8229600" cy="33944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CA" altLang="en-US" dirty="0"/>
              <a:t>Click to edit Master text styles</a:t>
            </a:r>
          </a:p>
          <a:p>
            <a:pPr lvl="1"/>
            <a:r>
              <a:rPr lang="en-CA" altLang="en-US" dirty="0"/>
              <a:t>Second level</a:t>
            </a:r>
          </a:p>
          <a:p>
            <a:pPr lvl="2"/>
            <a:r>
              <a:rPr lang="en-CA" altLang="en-US" dirty="0"/>
              <a:t>Third level</a:t>
            </a:r>
          </a:p>
          <a:p>
            <a:pPr lvl="3"/>
            <a:r>
              <a:rPr lang="en-CA" altLang="en-US" dirty="0"/>
              <a:t>Fourth level</a:t>
            </a:r>
          </a:p>
          <a:p>
            <a:pPr lvl="4"/>
            <a:r>
              <a:rPr lang="en-CA" altLang="en-US" dirty="0"/>
              <a:t>Fifth level</a:t>
            </a:r>
          </a:p>
        </p:txBody>
      </p:sp>
      <p:sp>
        <p:nvSpPr>
          <p:cNvPr id="2" name="Rectangle 1"/>
          <p:cNvSpPr/>
          <p:nvPr userDrawn="1"/>
        </p:nvSpPr>
        <p:spPr>
          <a:xfrm>
            <a:off x="0" y="5070348"/>
            <a:ext cx="9144000" cy="7315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Slide Number Placeholder 1">
            <a:extLst>
              <a:ext uri="{FF2B5EF4-FFF2-40B4-BE49-F238E27FC236}">
                <a16:creationId xmlns:a16="http://schemas.microsoft.com/office/drawing/2014/main" id="{5E2C69AA-B9CD-974F-A121-DCA8EC116024}"/>
              </a:ext>
            </a:extLst>
          </p:cNvPr>
          <p:cNvSpPr>
            <a:spLocks noGrp="1"/>
          </p:cNvSpPr>
          <p:nvPr>
            <p:ph type="sldNum" sz="quarter" idx="4"/>
          </p:nvPr>
        </p:nvSpPr>
        <p:spPr>
          <a:xfrm>
            <a:off x="107504" y="4575667"/>
            <a:ext cx="2057400" cy="274637"/>
          </a:xfrm>
          <a:prstGeom prst="rect">
            <a:avLst/>
          </a:prstGeom>
        </p:spPr>
        <p:txBody>
          <a:bodyPr vert="horz" lIns="91440" tIns="45720" rIns="91440" bIns="45720" rtlCol="0" anchor="ctr"/>
          <a:lstStyle>
            <a:lvl1pPr algn="l">
              <a:defRPr sz="1300">
                <a:solidFill>
                  <a:schemeClr val="tx1">
                    <a:tint val="75000"/>
                  </a:schemeClr>
                </a:solidFill>
                <a:latin typeface="Arial" panose="020B0604020202020204" pitchFamily="34" charset="0"/>
                <a:cs typeface="Arial" panose="020B0604020202020204" pitchFamily="34" charset="0"/>
              </a:defRPr>
            </a:lvl1pPr>
          </a:lstStyle>
          <a:p>
            <a:fld id="{3A2281A5-0AAD-5C43-9874-F8F3A9F5B29A}" type="slidenum">
              <a:rPr lang="en-US" smtClean="0"/>
              <a:pPr/>
              <a:t>‹#›</a:t>
            </a:fld>
            <a:endParaRPr lang="en-US"/>
          </a:p>
        </p:txBody>
      </p:sp>
      <p:sp>
        <p:nvSpPr>
          <p:cNvPr id="3" name="MSIPCMContentMarking" descr="{&quot;HashCode&quot;:24906777,&quot;Placement&quot;:&quot;Footer&quot;,&quot;Top&quot;:382.997253,&quot;Left&quot;:0.0,&quot;SlideWidth&quot;:720,&quot;SlideHeight&quot;:405}"/>
          <p:cNvSpPr txBox="1"/>
          <p:nvPr userDrawn="1"/>
        </p:nvSpPr>
        <p:spPr>
          <a:xfrm>
            <a:off x="0" y="4864065"/>
            <a:ext cx="1464679" cy="279435"/>
          </a:xfrm>
          <a:prstGeom prst="rect">
            <a:avLst/>
          </a:prstGeom>
          <a:noFill/>
        </p:spPr>
        <p:txBody>
          <a:bodyPr vert="horz" wrap="square" lIns="0" tIns="0" rIns="0" bIns="0" rtlCol="0" anchor="ctr" anchorCtr="1">
            <a:spAutoFit/>
          </a:bodyPr>
          <a:lstStyle/>
          <a:p>
            <a:pPr algn="l">
              <a:spcBef>
                <a:spcPct val="0"/>
              </a:spcBef>
              <a:spcAft>
                <a:spcPct val="0"/>
              </a:spcAft>
            </a:pPr>
            <a:r>
              <a:rPr lang="en-US" sz="1100">
                <a:solidFill>
                  <a:srgbClr val="000000"/>
                </a:solidFill>
                <a:latin typeface="Calibri" panose="020F0502020204030204" pitchFamily="34" charset="0"/>
              </a:rPr>
              <a:t>Classification: Public</a:t>
            </a:r>
          </a:p>
        </p:txBody>
      </p:sp>
    </p:spTree>
    <p:custDataLst>
      <p:tags r:id="rId14"/>
    </p:custDataLst>
    <p:extLst>
      <p:ext uri="{BB962C8B-B14F-4D97-AF65-F5344CB8AC3E}">
        <p14:creationId xmlns:p14="http://schemas.microsoft.com/office/powerpoint/2010/main" val="2818230331"/>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Lst>
  <p:hf hdr="0" ftr="0" dt="0"/>
  <p:txStyles>
    <p:titleStyle>
      <a:lvl1pPr algn="l" rtl="0" eaLnBrk="0" fontAlgn="base" hangingPunct="0">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4400">
          <a:solidFill>
            <a:srgbClr val="6A737B"/>
          </a:solidFill>
          <a:latin typeface="Arial" charset="0"/>
          <a:cs typeface="Arial" charset="0"/>
        </a:defRPr>
      </a:lvl2pPr>
      <a:lvl3pPr algn="l" rtl="0" eaLnBrk="0" fontAlgn="base" hangingPunct="0">
        <a:spcBef>
          <a:spcPct val="0"/>
        </a:spcBef>
        <a:spcAft>
          <a:spcPct val="0"/>
        </a:spcAft>
        <a:defRPr sz="4400">
          <a:solidFill>
            <a:srgbClr val="6A737B"/>
          </a:solidFill>
          <a:latin typeface="Arial" charset="0"/>
          <a:cs typeface="Arial" charset="0"/>
        </a:defRPr>
      </a:lvl3pPr>
      <a:lvl4pPr algn="l" rtl="0" eaLnBrk="0" fontAlgn="base" hangingPunct="0">
        <a:spcBef>
          <a:spcPct val="0"/>
        </a:spcBef>
        <a:spcAft>
          <a:spcPct val="0"/>
        </a:spcAft>
        <a:defRPr sz="4400">
          <a:solidFill>
            <a:srgbClr val="6A737B"/>
          </a:solidFill>
          <a:latin typeface="Arial" charset="0"/>
          <a:cs typeface="Arial" charset="0"/>
        </a:defRPr>
      </a:lvl4pPr>
      <a:lvl5pPr algn="l" rtl="0" eaLnBrk="0" fontAlgn="base" hangingPunct="0">
        <a:spcBef>
          <a:spcPct val="0"/>
        </a:spcBef>
        <a:spcAft>
          <a:spcPct val="0"/>
        </a:spcAft>
        <a:defRPr sz="4400">
          <a:solidFill>
            <a:srgbClr val="6A737B"/>
          </a:solidFill>
          <a:latin typeface="Arial" charset="0"/>
          <a:cs typeface="Arial" charset="0"/>
        </a:defRPr>
      </a:lvl5pPr>
      <a:lvl6pPr marL="457200" algn="l" rtl="0" fontAlgn="base">
        <a:spcBef>
          <a:spcPct val="0"/>
        </a:spcBef>
        <a:spcAft>
          <a:spcPct val="0"/>
        </a:spcAft>
        <a:defRPr sz="4400">
          <a:solidFill>
            <a:srgbClr val="6A737B"/>
          </a:solidFill>
          <a:latin typeface="Arial" charset="0"/>
          <a:cs typeface="Arial" charset="0"/>
        </a:defRPr>
      </a:lvl6pPr>
      <a:lvl7pPr marL="914400" algn="l" rtl="0" fontAlgn="base">
        <a:spcBef>
          <a:spcPct val="0"/>
        </a:spcBef>
        <a:spcAft>
          <a:spcPct val="0"/>
        </a:spcAft>
        <a:defRPr sz="4400">
          <a:solidFill>
            <a:srgbClr val="6A737B"/>
          </a:solidFill>
          <a:latin typeface="Arial" charset="0"/>
          <a:cs typeface="Arial" charset="0"/>
        </a:defRPr>
      </a:lvl7pPr>
      <a:lvl8pPr marL="1371600" algn="l" rtl="0" fontAlgn="base">
        <a:spcBef>
          <a:spcPct val="0"/>
        </a:spcBef>
        <a:spcAft>
          <a:spcPct val="0"/>
        </a:spcAft>
        <a:defRPr sz="4400">
          <a:solidFill>
            <a:srgbClr val="6A737B"/>
          </a:solidFill>
          <a:latin typeface="Arial" charset="0"/>
          <a:cs typeface="Arial" charset="0"/>
        </a:defRPr>
      </a:lvl8pPr>
      <a:lvl9pPr marL="1828800" algn="l" rtl="0" fontAlgn="base">
        <a:spcBef>
          <a:spcPct val="0"/>
        </a:spcBef>
        <a:spcAft>
          <a:spcPct val="0"/>
        </a:spcAft>
        <a:defRPr sz="4400">
          <a:solidFill>
            <a:srgbClr val="6A737B"/>
          </a:solidFill>
          <a:latin typeface="Arial" charset="0"/>
          <a:cs typeface="Arial" charset="0"/>
        </a:defRPr>
      </a:lvl9pPr>
    </p:titleStyle>
    <p:bodyStyle>
      <a:lvl1pPr marL="342900" indent="-3429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2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36.xml"/><Relationship Id="rId1" Type="http://schemas.openxmlformats.org/officeDocument/2006/relationships/tags" Target="../tags/tag33.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36.xml"/><Relationship Id="rId1" Type="http://schemas.openxmlformats.org/officeDocument/2006/relationships/tags" Target="../tags/tag34.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36.xml"/><Relationship Id="rId1" Type="http://schemas.openxmlformats.org/officeDocument/2006/relationships/tags" Target="../tags/tag35.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slideLayout" Target="../slideLayouts/slideLayout40.xml"/><Relationship Id="rId1" Type="http://schemas.openxmlformats.org/officeDocument/2006/relationships/tags" Target="../tags/tag36.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34.xml"/><Relationship Id="rId1" Type="http://schemas.openxmlformats.org/officeDocument/2006/relationships/tags" Target="../tags/tag3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33.xml"/><Relationship Id="rId1" Type="http://schemas.openxmlformats.org/officeDocument/2006/relationships/tags" Target="../tags/tag38.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36.xml"/><Relationship Id="rId1" Type="http://schemas.openxmlformats.org/officeDocument/2006/relationships/tags" Target="../tags/tag39.xml"/><Relationship Id="rId4" Type="http://schemas.openxmlformats.org/officeDocument/2006/relationships/image" Target="../media/image15.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36.xml"/><Relationship Id="rId1" Type="http://schemas.openxmlformats.org/officeDocument/2006/relationships/tags" Target="../tags/tag40.xm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36.xml"/><Relationship Id="rId1" Type="http://schemas.openxmlformats.org/officeDocument/2006/relationships/tags" Target="../tags/tag41.xml"/></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36.xml"/><Relationship Id="rId1" Type="http://schemas.openxmlformats.org/officeDocument/2006/relationships/tags" Target="../tags/tag4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4.xml"/><Relationship Id="rId1" Type="http://schemas.openxmlformats.org/officeDocument/2006/relationships/tags" Target="../tags/tag25.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39.xml"/><Relationship Id="rId1" Type="http://schemas.openxmlformats.org/officeDocument/2006/relationships/tags" Target="../tags/tag43.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36.xml"/><Relationship Id="rId1" Type="http://schemas.openxmlformats.org/officeDocument/2006/relationships/tags" Target="../tags/tag4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36.xml"/><Relationship Id="rId1" Type="http://schemas.openxmlformats.org/officeDocument/2006/relationships/tags" Target="../tags/tag45.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4.xml"/><Relationship Id="rId1" Type="http://schemas.openxmlformats.org/officeDocument/2006/relationships/tags" Target="../tags/tag46.xml"/><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40.xml"/><Relationship Id="rId1" Type="http://schemas.openxmlformats.org/officeDocument/2006/relationships/tags" Target="../tags/tag47.xml"/><Relationship Id="rId5" Type="http://schemas.openxmlformats.org/officeDocument/2006/relationships/image" Target="../media/image2.png"/><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4.xml"/><Relationship Id="rId1" Type="http://schemas.openxmlformats.org/officeDocument/2006/relationships/tags" Target="../tags/tag48.xml"/><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36.xml"/><Relationship Id="rId1" Type="http://schemas.openxmlformats.org/officeDocument/2006/relationships/tags" Target="../tags/tag49.xml"/><Relationship Id="rId4" Type="http://schemas.openxmlformats.org/officeDocument/2006/relationships/image" Target="../media/image19.png"/></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34.xml"/><Relationship Id="rId1" Type="http://schemas.openxmlformats.org/officeDocument/2006/relationships/tags" Target="../tags/tag50.xml"/></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36.xml"/><Relationship Id="rId1" Type="http://schemas.openxmlformats.org/officeDocument/2006/relationships/tags" Target="../tags/tag51.xml"/><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notesSlide" Target="../notesSlides/notesSlide26.xml"/><Relationship Id="rId7" Type="http://schemas.openxmlformats.org/officeDocument/2006/relationships/diagramColors" Target="../diagrams/colors2.xml"/><Relationship Id="rId2" Type="http://schemas.openxmlformats.org/officeDocument/2006/relationships/slideLayout" Target="../slideLayouts/slideLayout36.xml"/><Relationship Id="rId1" Type="http://schemas.openxmlformats.org/officeDocument/2006/relationships/tags" Target="../tags/tag5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1.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36.xml"/><Relationship Id="rId1" Type="http://schemas.openxmlformats.org/officeDocument/2006/relationships/tags" Target="../tags/tag26.xml"/><Relationship Id="rId4" Type="http://schemas.openxmlformats.org/officeDocument/2006/relationships/hyperlink" Target="http://open.alberta.ca/licence"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notesSlide" Target="../notesSlides/notesSlide27.xml"/><Relationship Id="rId7" Type="http://schemas.openxmlformats.org/officeDocument/2006/relationships/image" Target="../media/image24.png"/><Relationship Id="rId2" Type="http://schemas.openxmlformats.org/officeDocument/2006/relationships/slideLayout" Target="../slideLayouts/slideLayout36.xml"/><Relationship Id="rId1" Type="http://schemas.openxmlformats.org/officeDocument/2006/relationships/tags" Target="../tags/tag53.xml"/><Relationship Id="rId6" Type="http://schemas.openxmlformats.org/officeDocument/2006/relationships/image" Target="../media/image23.png"/><Relationship Id="rId5" Type="http://schemas.openxmlformats.org/officeDocument/2006/relationships/image" Target="../media/image22.png"/><Relationship Id="rId4" Type="http://schemas.openxmlformats.org/officeDocument/2006/relationships/image" Target="../media/image21.png"/></Relationships>
</file>

<file path=ppt/slides/_rels/slide3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notesSlide" Target="../notesSlides/notesSlide28.xml"/><Relationship Id="rId7" Type="http://schemas.openxmlformats.org/officeDocument/2006/relationships/image" Target="../media/image28.png"/><Relationship Id="rId2" Type="http://schemas.openxmlformats.org/officeDocument/2006/relationships/slideLayout" Target="../slideLayouts/slideLayout36.xml"/><Relationship Id="rId1" Type="http://schemas.openxmlformats.org/officeDocument/2006/relationships/tags" Target="../tags/tag54.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notesSlide" Target="../notesSlides/notesSlide29.xml"/><Relationship Id="rId7" Type="http://schemas.openxmlformats.org/officeDocument/2006/relationships/image" Target="../media/image32.png"/><Relationship Id="rId2" Type="http://schemas.openxmlformats.org/officeDocument/2006/relationships/slideLayout" Target="../slideLayouts/slideLayout36.xml"/><Relationship Id="rId1" Type="http://schemas.openxmlformats.org/officeDocument/2006/relationships/tags" Target="../tags/tag55.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0" Type="http://schemas.openxmlformats.org/officeDocument/2006/relationships/image" Target="../media/image35.png"/><Relationship Id="rId4" Type="http://schemas.openxmlformats.org/officeDocument/2006/relationships/image" Target="../media/image21.png"/><Relationship Id="rId9" Type="http://schemas.openxmlformats.org/officeDocument/2006/relationships/image" Target="../media/image34.png"/></Relationships>
</file>

<file path=ppt/slides/_rels/slide33.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notesSlide" Target="../notesSlides/notesSlide30.xml"/><Relationship Id="rId7" Type="http://schemas.openxmlformats.org/officeDocument/2006/relationships/image" Target="../media/image39.png"/><Relationship Id="rId2" Type="http://schemas.openxmlformats.org/officeDocument/2006/relationships/slideLayout" Target="../slideLayouts/slideLayout36.xml"/><Relationship Id="rId1" Type="http://schemas.openxmlformats.org/officeDocument/2006/relationships/tags" Target="../tags/tag56.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21.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36.xml"/><Relationship Id="rId1" Type="http://schemas.openxmlformats.org/officeDocument/2006/relationships/tags" Target="../tags/tag57.xml"/><Relationship Id="rId4" Type="http://schemas.openxmlformats.org/officeDocument/2006/relationships/image" Target="../media/image21.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36.xml"/><Relationship Id="rId1" Type="http://schemas.openxmlformats.org/officeDocument/2006/relationships/tags" Target="../tags/tag58.xml"/><Relationship Id="rId4" Type="http://schemas.openxmlformats.org/officeDocument/2006/relationships/image" Target="../media/image21.png"/></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slideLayout" Target="../slideLayouts/slideLayout34.xml"/><Relationship Id="rId1" Type="http://schemas.openxmlformats.org/officeDocument/2006/relationships/tags" Target="../tags/tag59.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36.xml"/><Relationship Id="rId1" Type="http://schemas.openxmlformats.org/officeDocument/2006/relationships/tags" Target="../tags/tag60.xml"/><Relationship Id="rId4" Type="http://schemas.openxmlformats.org/officeDocument/2006/relationships/image" Target="../media/image42.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34.xml"/><Relationship Id="rId1" Type="http://schemas.openxmlformats.org/officeDocument/2006/relationships/tags" Target="../tags/tag61.xml"/><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36.xml"/><Relationship Id="rId1" Type="http://schemas.openxmlformats.org/officeDocument/2006/relationships/tags" Target="../tags/tag62.xml"/><Relationship Id="rId4" Type="http://schemas.openxmlformats.org/officeDocument/2006/relationships/image" Target="../media/image43.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36.xml"/><Relationship Id="rId1" Type="http://schemas.openxmlformats.org/officeDocument/2006/relationships/tags" Target="../tags/tag27.xml"/><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36.xml"/><Relationship Id="rId1" Type="http://schemas.openxmlformats.org/officeDocument/2006/relationships/tags" Target="../tags/tag63.xml"/></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36.xml"/><Relationship Id="rId1" Type="http://schemas.openxmlformats.org/officeDocument/2006/relationships/tags" Target="../tags/tag64.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36.xml"/><Relationship Id="rId1" Type="http://schemas.openxmlformats.org/officeDocument/2006/relationships/tags" Target="../tags/tag65.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slideLayout" Target="../slideLayouts/slideLayout40.xml"/><Relationship Id="rId1" Type="http://schemas.openxmlformats.org/officeDocument/2006/relationships/tags" Target="../tags/tag66.xml"/><Relationship Id="rId4" Type="http://schemas.openxmlformats.org/officeDocument/2006/relationships/hyperlink" Target="tel:+18664158690" TargetMode="External"/></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34.xml"/><Relationship Id="rId1" Type="http://schemas.openxmlformats.org/officeDocument/2006/relationships/tags" Target="../tags/tag67.xml"/><Relationship Id="rId4" Type="http://schemas.openxmlformats.org/officeDocument/2006/relationships/image" Target="../media/image45.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36.xml"/><Relationship Id="rId1" Type="http://schemas.openxmlformats.org/officeDocument/2006/relationships/tags" Target="../tags/tag68.xml"/></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36.xml"/><Relationship Id="rId1" Type="http://schemas.openxmlformats.org/officeDocument/2006/relationships/tags" Target="../tags/tag69.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36.xml"/></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36.xml"/><Relationship Id="rId1" Type="http://schemas.openxmlformats.org/officeDocument/2006/relationships/tags" Target="../tags/tag70.xml"/><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36.xml"/><Relationship Id="rId1" Type="http://schemas.openxmlformats.org/officeDocument/2006/relationships/tags" Target="../tags/tag71.xml"/></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notesSlide" Target="../notesSlides/notesSlide4.xml"/><Relationship Id="rId7" Type="http://schemas.openxmlformats.org/officeDocument/2006/relationships/diagramColors" Target="../diagrams/colors1.xml"/><Relationship Id="rId2" Type="http://schemas.openxmlformats.org/officeDocument/2006/relationships/slideLayout" Target="../slideLayouts/slideLayout33.xml"/><Relationship Id="rId1" Type="http://schemas.openxmlformats.org/officeDocument/2006/relationships/tags" Target="../tags/tag28.xml"/><Relationship Id="rId6" Type="http://schemas.openxmlformats.org/officeDocument/2006/relationships/diagramQuickStyle" Target="../diagrams/quickStyle1.xml"/><Relationship Id="rId5" Type="http://schemas.openxmlformats.org/officeDocument/2006/relationships/diagramLayout" Target="../diagrams/layout1.xml"/><Relationship Id="rId10" Type="http://schemas.openxmlformats.org/officeDocument/2006/relationships/image" Target="../media/image8.png"/><Relationship Id="rId4" Type="http://schemas.openxmlformats.org/officeDocument/2006/relationships/diagramData" Target="../diagrams/data1.xml"/><Relationship Id="rId9"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45.xml"/><Relationship Id="rId1" Type="http://schemas.openxmlformats.org/officeDocument/2006/relationships/slideLayout" Target="../slideLayouts/slideLayout36.xml"/></Relationships>
</file>

<file path=ppt/slides/_rels/slide51.xml.rels><?xml version="1.0" encoding="UTF-8" standalone="yes"?>
<Relationships xmlns="http://schemas.openxmlformats.org/package/2006/relationships"><Relationship Id="rId2" Type="http://schemas.openxmlformats.org/officeDocument/2006/relationships/slideLayout" Target="../slideLayouts/slideLayout31.xml"/><Relationship Id="rId1" Type="http://schemas.openxmlformats.org/officeDocument/2006/relationships/tags" Target="../tags/tag72.xml"/></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33.xml"/><Relationship Id="rId1" Type="http://schemas.openxmlformats.org/officeDocument/2006/relationships/tags" Target="../tags/tag73.xml"/></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40.xml"/><Relationship Id="rId1" Type="http://schemas.openxmlformats.org/officeDocument/2006/relationships/tags" Target="../tags/tag74.xml"/><Relationship Id="rId5" Type="http://schemas.openxmlformats.org/officeDocument/2006/relationships/image" Target="../media/image48.png"/><Relationship Id="rId4" Type="http://schemas.openxmlformats.org/officeDocument/2006/relationships/image" Target="../media/image2.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40.xml"/><Relationship Id="rId1" Type="http://schemas.openxmlformats.org/officeDocument/2006/relationships/tags" Target="../tags/tag75.xml"/><Relationship Id="rId5" Type="http://schemas.openxmlformats.org/officeDocument/2006/relationships/image" Target="../media/image49.png"/><Relationship Id="rId4" Type="http://schemas.openxmlformats.org/officeDocument/2006/relationships/image" Target="../media/image2.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36.xml"/><Relationship Id="rId1" Type="http://schemas.openxmlformats.org/officeDocument/2006/relationships/tags" Target="../tags/tag76.xml"/></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30.xml"/><Relationship Id="rId1" Type="http://schemas.openxmlformats.org/officeDocument/2006/relationships/tags" Target="../tags/tag77.xml"/></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36.xml"/><Relationship Id="rId1" Type="http://schemas.openxmlformats.org/officeDocument/2006/relationships/tags" Target="../tags/tag78.xml"/></Relationships>
</file>

<file path=ppt/slides/_rels/slide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36.xml"/><Relationship Id="rId1" Type="http://schemas.openxmlformats.org/officeDocument/2006/relationships/tags" Target="../tags/tag79.xml"/></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36.xml"/><Relationship Id="rId1" Type="http://schemas.openxmlformats.org/officeDocument/2006/relationships/tags" Target="../tags/tag80.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34.xml"/><Relationship Id="rId1" Type="http://schemas.openxmlformats.org/officeDocument/2006/relationships/tags" Target="../tags/tag29.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33.xml"/><Relationship Id="rId1" Type="http://schemas.openxmlformats.org/officeDocument/2006/relationships/tags" Target="../tags/tag30.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36.xml"/><Relationship Id="rId1" Type="http://schemas.openxmlformats.org/officeDocument/2006/relationships/tags" Target="../tags/tag31.xml"/><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31.xml"/><Relationship Id="rId1" Type="http://schemas.openxmlformats.org/officeDocument/2006/relationships/tags" Target="../tags/tag3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BAA15626-B81F-4245-92E7-9892537DC02F}"/>
              </a:ext>
            </a:extLst>
          </p:cNvPr>
          <p:cNvSpPr>
            <a:spLocks noGrp="1"/>
          </p:cNvSpPr>
          <p:nvPr>
            <p:ph type="subTitle" idx="1"/>
          </p:nvPr>
        </p:nvSpPr>
        <p:spPr/>
        <p:txBody>
          <a:bodyPr>
            <a:normAutofit lnSpcReduction="10000"/>
          </a:bodyPr>
          <a:lstStyle/>
          <a:p>
            <a:r>
              <a:rPr lang="en-US" dirty="0"/>
              <a:t>Alberta Occupational Health and Safety</a:t>
            </a:r>
          </a:p>
        </p:txBody>
      </p:sp>
      <p:sp>
        <p:nvSpPr>
          <p:cNvPr id="3" name="Text Placeholder 2">
            <a:extLst>
              <a:ext uri="{FF2B5EF4-FFF2-40B4-BE49-F238E27FC236}">
                <a16:creationId xmlns:a16="http://schemas.microsoft.com/office/drawing/2014/main" id="{86FBFBF5-861A-DA4C-9417-36B30D9E0567}"/>
              </a:ext>
            </a:extLst>
          </p:cNvPr>
          <p:cNvSpPr>
            <a:spLocks noGrp="1"/>
          </p:cNvSpPr>
          <p:nvPr>
            <p:ph type="body" sz="quarter" idx="12"/>
          </p:nvPr>
        </p:nvSpPr>
        <p:spPr/>
        <p:txBody>
          <a:bodyPr/>
          <a:lstStyle/>
          <a:p>
            <a:endParaRPr lang="en-US" dirty="0"/>
          </a:p>
        </p:txBody>
      </p:sp>
      <p:sp>
        <p:nvSpPr>
          <p:cNvPr id="4" name="Title 3">
            <a:extLst>
              <a:ext uri="{FF2B5EF4-FFF2-40B4-BE49-F238E27FC236}">
                <a16:creationId xmlns:a16="http://schemas.microsoft.com/office/drawing/2014/main" id="{04266AA2-AEFF-B04C-97C3-7CBA51385A93}"/>
              </a:ext>
            </a:extLst>
          </p:cNvPr>
          <p:cNvSpPr>
            <a:spLocks noGrp="1"/>
          </p:cNvSpPr>
          <p:nvPr>
            <p:ph type="ctrTitle"/>
          </p:nvPr>
        </p:nvSpPr>
        <p:spPr>
          <a:xfrm>
            <a:off x="395536" y="710199"/>
            <a:ext cx="5616624" cy="1535074"/>
          </a:xfrm>
        </p:spPr>
        <p:txBody>
          <a:bodyPr/>
          <a:lstStyle/>
          <a:p>
            <a:r>
              <a:rPr lang="en-CA" sz="3200" i="1" dirty="0"/>
              <a:t>Miyo </a:t>
            </a:r>
            <a:r>
              <a:rPr lang="en-CA" sz="3200" i="1" dirty="0" err="1"/>
              <a:t>pimatisiwin</a:t>
            </a:r>
            <a:r>
              <a:rPr lang="en-CA" sz="3200" i="1" dirty="0"/>
              <a:t>: </a:t>
            </a:r>
            <a:r>
              <a:rPr lang="en-CA" sz="3200" dirty="0"/>
              <a:t>Indigenous workers’ guide to workplace health and safety </a:t>
            </a:r>
            <a:endParaRPr lang="en-US" sz="32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532949" y="1737094"/>
            <a:ext cx="1433523" cy="1433523"/>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52271" y="3186286"/>
            <a:ext cx="1408669" cy="1377134"/>
          </a:xfrm>
          <a:prstGeom prst="rect">
            <a:avLst/>
          </a:prstGeom>
        </p:spPr>
      </p:pic>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020781" y="282534"/>
            <a:ext cx="1440160" cy="1433523"/>
          </a:xfrm>
          <a:prstGeom prst="rect">
            <a:avLst/>
          </a:prstGeom>
        </p:spPr>
      </p:pic>
    </p:spTree>
    <p:custDataLst>
      <p:tags r:id="rId1"/>
    </p:custDataLst>
    <p:extLst>
      <p:ext uri="{BB962C8B-B14F-4D97-AF65-F5344CB8AC3E}">
        <p14:creationId xmlns:p14="http://schemas.microsoft.com/office/powerpoint/2010/main" val="5422939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755576" y="1504950"/>
            <a:ext cx="7632848" cy="3227040"/>
          </a:xfrm>
        </p:spPr>
        <p:txBody>
          <a:bodyPr/>
          <a:lstStyle/>
          <a:p>
            <a:r>
              <a:rPr lang="en-CA" dirty="0"/>
              <a:t>In Alberta, the </a:t>
            </a:r>
            <a:r>
              <a:rPr lang="en-CA" i="1" dirty="0"/>
              <a:t>OHS Act </a:t>
            </a:r>
            <a:r>
              <a:rPr lang="en-CA" dirty="0"/>
              <a:t>sets general rules to protect and promote the health and safety of workers. </a:t>
            </a:r>
          </a:p>
          <a:p>
            <a:r>
              <a:rPr lang="en-CA" dirty="0"/>
              <a:t>The OHS Code specifies detailed technical standards and health and safety rules. </a:t>
            </a:r>
          </a:p>
          <a:p>
            <a:r>
              <a:rPr lang="en-CA" dirty="0"/>
              <a:t>The legislation gives the government authority to </a:t>
            </a:r>
            <a:r>
              <a:rPr lang="en-CA" b="1" dirty="0"/>
              <a:t>enforce</a:t>
            </a:r>
            <a:r>
              <a:rPr lang="en-CA" dirty="0"/>
              <a:t> those rules.</a:t>
            </a:r>
          </a:p>
          <a:p>
            <a:pPr marL="457200" lvl="1" indent="0">
              <a:buNone/>
            </a:pPr>
            <a:endParaRPr lang="en-CA" dirty="0">
              <a:solidFill>
                <a:srgbClr val="36424A"/>
              </a:solidFill>
            </a:endParaRPr>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OHS legislation</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fld id="{3A2281A5-0AAD-5C43-9874-F8F3A9F5B29A}" type="slidenum">
              <a:rPr lang="en-US" smtClean="0"/>
              <a:pPr/>
              <a:t>10</a:t>
            </a:fld>
            <a:endParaRPr lang="en-US" dirty="0"/>
          </a:p>
        </p:txBody>
      </p:sp>
    </p:spTree>
    <p:custDataLst>
      <p:tags r:id="rId1"/>
    </p:custDataLst>
    <p:extLst>
      <p:ext uri="{BB962C8B-B14F-4D97-AF65-F5344CB8AC3E}">
        <p14:creationId xmlns:p14="http://schemas.microsoft.com/office/powerpoint/2010/main" val="35714377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755576" y="1563638"/>
            <a:ext cx="7632848" cy="2859527"/>
          </a:xfrm>
        </p:spPr>
        <p:txBody>
          <a:bodyPr/>
          <a:lstStyle/>
          <a:p>
            <a:r>
              <a:rPr lang="en-CA" dirty="0"/>
              <a:t>OHS legislation helps </a:t>
            </a:r>
            <a:r>
              <a:rPr lang="en-CA" b="1" dirty="0"/>
              <a:t>prevent</a:t>
            </a:r>
            <a:r>
              <a:rPr lang="en-CA" dirty="0"/>
              <a:t> workplace incidents, injuries and illnesses.</a:t>
            </a:r>
          </a:p>
          <a:p>
            <a:r>
              <a:rPr lang="en-CA" dirty="0"/>
              <a:t>OHS law outlines:</a:t>
            </a:r>
            <a:endParaRPr lang="en-CA" i="1" dirty="0"/>
          </a:p>
          <a:p>
            <a:pPr lvl="1"/>
            <a:r>
              <a:rPr lang="en-US" dirty="0"/>
              <a:t>your worker </a:t>
            </a:r>
            <a:r>
              <a:rPr lang="en-US" b="1" dirty="0"/>
              <a:t>rights</a:t>
            </a:r>
            <a:r>
              <a:rPr lang="en-US" dirty="0"/>
              <a:t>.</a:t>
            </a:r>
          </a:p>
          <a:p>
            <a:pPr lvl="1"/>
            <a:r>
              <a:rPr lang="en-US" dirty="0"/>
              <a:t>your</a:t>
            </a:r>
            <a:r>
              <a:rPr lang="en-US" b="1" dirty="0"/>
              <a:t> responsibilities</a:t>
            </a:r>
            <a:r>
              <a:rPr lang="en-US" dirty="0"/>
              <a:t>. </a:t>
            </a:r>
          </a:p>
          <a:p>
            <a:pPr lvl="1"/>
            <a:r>
              <a:rPr lang="en-US" dirty="0"/>
              <a:t>the responsibilities of your employer and others at the work site.</a:t>
            </a:r>
          </a:p>
          <a:p>
            <a:pPr marL="457200" lvl="1" indent="0">
              <a:buNone/>
            </a:pPr>
            <a:endParaRPr lang="en-US" dirty="0"/>
          </a:p>
          <a:p>
            <a:pPr lvl="1"/>
            <a:endParaRPr lang="en-US" dirty="0"/>
          </a:p>
          <a:p>
            <a:pPr lvl="1"/>
            <a:endParaRPr lang="en-US" dirty="0"/>
          </a:p>
          <a:p>
            <a:pPr marL="0" indent="0">
              <a:buNone/>
            </a:pPr>
            <a:endParaRPr lang="en-CA" dirty="0"/>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OHS legislation continued</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11</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32021550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760748" y="1504950"/>
            <a:ext cx="7632848" cy="3227040"/>
          </a:xfrm>
        </p:spPr>
        <p:txBody>
          <a:bodyPr/>
          <a:lstStyle/>
          <a:p>
            <a:r>
              <a:rPr lang="en-CA" dirty="0"/>
              <a:t>The </a:t>
            </a:r>
            <a:r>
              <a:rPr lang="en-CA" i="1" dirty="0"/>
              <a:t>OHS Act </a:t>
            </a:r>
            <a:r>
              <a:rPr lang="en-CA" b="1" dirty="0"/>
              <a:t>applies</a:t>
            </a:r>
            <a:r>
              <a:rPr lang="en-CA" dirty="0"/>
              <a:t> to most workers in Alberta</a:t>
            </a:r>
            <a:r>
              <a:rPr lang="en-CA" dirty="0">
                <a:solidFill>
                  <a:srgbClr val="36424A"/>
                </a:solidFill>
              </a:rPr>
              <a:t>.</a:t>
            </a:r>
            <a:endParaRPr lang="en-CA" dirty="0"/>
          </a:p>
          <a:p>
            <a:r>
              <a:rPr lang="en-CA" dirty="0"/>
              <a:t>The </a:t>
            </a:r>
            <a:r>
              <a:rPr lang="en-CA" i="1" dirty="0"/>
              <a:t>Canada Labour Code </a:t>
            </a:r>
            <a:r>
              <a:rPr lang="en-CA" dirty="0"/>
              <a:t>protects those working in a federally regulated workplace.</a:t>
            </a:r>
          </a:p>
          <a:p>
            <a:pPr lvl="1"/>
            <a:endParaRPr lang="en-CA" dirty="0"/>
          </a:p>
          <a:p>
            <a:pPr marL="0" indent="0">
              <a:buNone/>
            </a:pPr>
            <a:endParaRPr lang="en-US" dirty="0"/>
          </a:p>
          <a:p>
            <a:pPr lvl="1"/>
            <a:endParaRPr lang="en-US" dirty="0"/>
          </a:p>
          <a:p>
            <a:pPr lvl="1"/>
            <a:endParaRPr lang="en-CA" dirty="0">
              <a:solidFill>
                <a:srgbClr val="36424A"/>
              </a:solidFill>
            </a:endParaRPr>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Does the OHS Act apply to me?</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fld id="{3A2281A5-0AAD-5C43-9874-F8F3A9F5B29A}" type="slidenum">
              <a:rPr lang="en-US" smtClean="0"/>
              <a:pPr/>
              <a:t>12</a:t>
            </a:fld>
            <a:endParaRPr lang="en-US" dirty="0"/>
          </a:p>
        </p:txBody>
      </p:sp>
    </p:spTree>
    <p:custDataLst>
      <p:tags r:id="rId1"/>
    </p:custDataLst>
    <p:extLst>
      <p:ext uri="{BB962C8B-B14F-4D97-AF65-F5344CB8AC3E}">
        <p14:creationId xmlns:p14="http://schemas.microsoft.com/office/powerpoint/2010/main" val="36114192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13</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8" name="TextBox 7"/>
          <p:cNvSpPr txBox="1"/>
          <p:nvPr/>
        </p:nvSpPr>
        <p:spPr>
          <a:xfrm>
            <a:off x="1259632" y="3867894"/>
            <a:ext cx="6336704" cy="369332"/>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dirty="0">
                <a:ln>
                  <a:noFill/>
                </a:ln>
                <a:solidFill>
                  <a:srgbClr val="36424A"/>
                </a:solidFill>
                <a:effectLst/>
                <a:uLnTx/>
                <a:uFillTx/>
                <a:latin typeface="Calibri" pitchFamily="34" charset="0"/>
                <a:ea typeface="+mn-ea"/>
                <a:cs typeface="Arial" charset="0"/>
              </a:rPr>
              <a:t>Safety and Health Week</a:t>
            </a:r>
          </a:p>
        </p:txBody>
      </p:sp>
      <p:sp>
        <p:nvSpPr>
          <p:cNvPr id="2" name="Content Placeholder 1">
            <a:extLst>
              <a:ext uri="{FF2B5EF4-FFF2-40B4-BE49-F238E27FC236}">
                <a16:creationId xmlns:a16="http://schemas.microsoft.com/office/drawing/2014/main" id="{E6C24865-FC20-FC6B-20F1-65D8C5A7B7D2}"/>
              </a:ext>
            </a:extLst>
          </p:cNvPr>
          <p:cNvSpPr>
            <a:spLocks noGrp="1"/>
          </p:cNvSpPr>
          <p:nvPr>
            <p:ph idx="1"/>
          </p:nvPr>
        </p:nvSpPr>
        <p:spPr/>
        <p:txBody>
          <a:bodyPr/>
          <a:lstStyle/>
          <a:p>
            <a:endParaRPr lang="en-CA" dirty="0"/>
          </a:p>
        </p:txBody>
      </p:sp>
      <p:pic>
        <p:nvPicPr>
          <p:cNvPr id="5" name="Picture 4">
            <a:extLst>
              <a:ext uri="{FF2B5EF4-FFF2-40B4-BE49-F238E27FC236}">
                <a16:creationId xmlns:a16="http://schemas.microsoft.com/office/drawing/2014/main" id="{4A1AB946-62C1-93FC-210E-5044620FCE66}"/>
              </a:ext>
            </a:extLst>
          </p:cNvPr>
          <p:cNvPicPr>
            <a:picLocks noChangeAspect="1"/>
          </p:cNvPicPr>
          <p:nvPr/>
        </p:nvPicPr>
        <p:blipFill>
          <a:blip r:embed="rId3"/>
          <a:stretch>
            <a:fillRect/>
          </a:stretch>
        </p:blipFill>
        <p:spPr>
          <a:xfrm>
            <a:off x="2724077" y="511542"/>
            <a:ext cx="3407813" cy="3212336"/>
          </a:xfrm>
          <a:prstGeom prst="rect">
            <a:avLst/>
          </a:prstGeom>
        </p:spPr>
      </p:pic>
    </p:spTree>
    <p:custDataLst>
      <p:tags r:id="rId1"/>
    </p:custDataLst>
    <p:extLst>
      <p:ext uri="{BB962C8B-B14F-4D97-AF65-F5344CB8AC3E}">
        <p14:creationId xmlns:p14="http://schemas.microsoft.com/office/powerpoint/2010/main" val="4107528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14</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5770" t="3413" r="5308" b="4447"/>
          <a:stretch/>
        </p:blipFill>
        <p:spPr>
          <a:xfrm>
            <a:off x="2339752" y="297290"/>
            <a:ext cx="4395835" cy="4434700"/>
          </a:xfrm>
          <a:prstGeom prst="ellipse">
            <a:avLst/>
          </a:prstGeom>
        </p:spPr>
      </p:pic>
    </p:spTree>
    <p:custDataLst>
      <p:tags r:id="rId1"/>
    </p:custDataLst>
    <p:extLst>
      <p:ext uri="{BB962C8B-B14F-4D97-AF65-F5344CB8AC3E}">
        <p14:creationId xmlns:p14="http://schemas.microsoft.com/office/powerpoint/2010/main" val="96614089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3869B029-114C-C741-9A17-79CC76323D74}"/>
              </a:ext>
            </a:extLst>
          </p:cNvPr>
          <p:cNvSpPr>
            <a:spLocks noGrp="1"/>
          </p:cNvSpPr>
          <p:nvPr>
            <p:ph type="subTitle" idx="1"/>
          </p:nvPr>
        </p:nvSpPr>
        <p:spPr/>
        <p:txBody>
          <a:bodyPr/>
          <a:lstStyle/>
          <a:p>
            <a:r>
              <a:rPr lang="en-US" dirty="0"/>
              <a:t>A safe and healthy workplace is everyone’s responsibility </a:t>
            </a:r>
          </a:p>
        </p:txBody>
      </p:sp>
      <p:sp>
        <p:nvSpPr>
          <p:cNvPr id="3" name="Slide Number Placeholder 2">
            <a:extLst>
              <a:ext uri="{FF2B5EF4-FFF2-40B4-BE49-F238E27FC236}">
                <a16:creationId xmlns:a16="http://schemas.microsoft.com/office/drawing/2014/main" id="{421F4D89-B844-2445-90E2-E98A119D0F7C}"/>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15</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1809729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Work site parties and responsibilities</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16</a:t>
            </a:fld>
            <a:endParaRPr kumimoji="0" lang="en-US" sz="1300" b="0" i="0" u="none" strike="noStrike" kern="1200" cap="none" spc="0" normalizeH="0" baseline="0" noProof="0" dirty="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5559" y="1399552"/>
            <a:ext cx="2943225" cy="2943225"/>
          </a:xfrm>
          <a:prstGeom prst="rect">
            <a:avLst/>
          </a:prstGeom>
        </p:spPr>
      </p:pic>
    </p:spTree>
    <p:custDataLst>
      <p:tags r:id="rId1"/>
    </p:custDataLst>
    <p:extLst>
      <p:ext uri="{BB962C8B-B14F-4D97-AF65-F5344CB8AC3E}">
        <p14:creationId xmlns:p14="http://schemas.microsoft.com/office/powerpoint/2010/main" val="23627614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238944" y="1187525"/>
            <a:ext cx="8676456" cy="3544465"/>
          </a:xfrm>
        </p:spPr>
        <p:txBody>
          <a:bodyPr/>
          <a:lstStyle/>
          <a:p>
            <a:r>
              <a:rPr lang="en-CA" sz="1800" dirty="0">
                <a:solidFill>
                  <a:srgbClr val="36424A"/>
                </a:solidFill>
              </a:rPr>
              <a:t>Protecting yourself, coworkers and others at the work site.</a:t>
            </a:r>
          </a:p>
          <a:p>
            <a:r>
              <a:rPr lang="en-CA" sz="1800" dirty="0">
                <a:solidFill>
                  <a:srgbClr val="36424A"/>
                </a:solidFill>
              </a:rPr>
              <a:t>Asking for training if you do not know how to do something.</a:t>
            </a:r>
          </a:p>
          <a:p>
            <a:r>
              <a:rPr lang="en-CA" sz="1800" dirty="0">
                <a:solidFill>
                  <a:srgbClr val="36424A"/>
                </a:solidFill>
              </a:rPr>
              <a:t>Immediately reporting danger or unsafe working conditions to your supervisor or employer.</a:t>
            </a:r>
          </a:p>
          <a:p>
            <a:r>
              <a:rPr lang="en-CA" sz="1800" dirty="0">
                <a:solidFill>
                  <a:srgbClr val="36424A"/>
                </a:solidFill>
              </a:rPr>
              <a:t>Correct usage and wear of personal protective equipment (PPE).</a:t>
            </a:r>
          </a:p>
          <a:p>
            <a:r>
              <a:rPr lang="en-CA" sz="1800" dirty="0">
                <a:solidFill>
                  <a:srgbClr val="36424A"/>
                </a:solidFill>
              </a:rPr>
              <a:t>Not causing or participating in violence or harassment.</a:t>
            </a:r>
          </a:p>
          <a:p>
            <a:r>
              <a:rPr lang="en-CA" sz="1800" dirty="0">
                <a:solidFill>
                  <a:srgbClr val="36424A"/>
                </a:solidFill>
              </a:rPr>
              <a:t>Cooperating with your employer by following health and safety rules for your job.</a:t>
            </a:r>
          </a:p>
          <a:p>
            <a:r>
              <a:rPr lang="en-US" sz="1800" dirty="0">
                <a:solidFill>
                  <a:srgbClr val="36424A"/>
                </a:solidFill>
              </a:rPr>
              <a:t>Telling your supervisor or employer if you have an issue that could affect your ability to work safely. </a:t>
            </a:r>
          </a:p>
          <a:p>
            <a:r>
              <a:rPr lang="en-US" sz="1800" dirty="0">
                <a:solidFill>
                  <a:srgbClr val="36424A"/>
                </a:solidFill>
              </a:rPr>
              <a:t>Only doing dangerous work if you are competent to do so, or are directly supervised by a worker who is.</a:t>
            </a:r>
          </a:p>
          <a:p>
            <a:endParaRPr lang="en-CA" dirty="0"/>
          </a:p>
          <a:p>
            <a:endParaRPr lang="en-US" dirty="0"/>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a:xfrm>
            <a:off x="238944" y="441121"/>
            <a:ext cx="8219256" cy="569218"/>
          </a:xfrm>
        </p:spPr>
        <p:txBody>
          <a:bodyPr/>
          <a:lstStyle/>
          <a:p>
            <a:r>
              <a:rPr lang="en-CA" dirty="0"/>
              <a:t>Worker responsibilities include</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fld id="{3A2281A5-0AAD-5C43-9874-F8F3A9F5B29A}" type="slidenum">
              <a:rPr lang="en-US" smtClean="0"/>
              <a:pPr/>
              <a:t>17</a:t>
            </a:fld>
            <a:endParaRPr lang="en-US"/>
          </a:p>
        </p:txBody>
      </p:sp>
    </p:spTree>
    <p:custDataLst>
      <p:tags r:id="rId1"/>
    </p:custDataLst>
    <p:extLst>
      <p:ext uri="{BB962C8B-B14F-4D97-AF65-F5344CB8AC3E}">
        <p14:creationId xmlns:p14="http://schemas.microsoft.com/office/powerpoint/2010/main" val="42657007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755576" y="1504950"/>
            <a:ext cx="7632848" cy="3371056"/>
          </a:xfrm>
        </p:spPr>
        <p:txBody>
          <a:bodyPr/>
          <a:lstStyle/>
          <a:p>
            <a:r>
              <a:rPr lang="en-CA" dirty="0"/>
              <a:t>An employer is someone who: </a:t>
            </a:r>
          </a:p>
          <a:p>
            <a:pPr lvl="1"/>
            <a:r>
              <a:rPr lang="en-CA" dirty="0">
                <a:solidFill>
                  <a:srgbClr val="36424A"/>
                </a:solidFill>
              </a:rPr>
              <a:t>is self employed.</a:t>
            </a:r>
          </a:p>
          <a:p>
            <a:pPr lvl="1"/>
            <a:r>
              <a:rPr lang="en-CA" dirty="0">
                <a:solidFill>
                  <a:srgbClr val="36424A"/>
                </a:solidFill>
              </a:rPr>
              <a:t>employs or engages one or more workers. </a:t>
            </a:r>
          </a:p>
          <a:p>
            <a:pPr lvl="1"/>
            <a:r>
              <a:rPr lang="en-CA" dirty="0">
                <a:solidFill>
                  <a:srgbClr val="36424A"/>
                </a:solidFill>
              </a:rPr>
              <a:t>is a designated employer representative.</a:t>
            </a:r>
          </a:p>
          <a:p>
            <a:pPr lvl="1"/>
            <a:r>
              <a:rPr lang="en-CA" dirty="0">
                <a:solidFill>
                  <a:srgbClr val="36424A"/>
                </a:solidFill>
              </a:rPr>
              <a:t>oversees workers’ health and safety for a corporation or employer. </a:t>
            </a:r>
            <a:endParaRPr lang="en-CA" dirty="0"/>
          </a:p>
          <a:p>
            <a:endParaRPr lang="en-CA" dirty="0"/>
          </a:p>
          <a:p>
            <a:endParaRPr lang="en-US" dirty="0"/>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Employer definition</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fld id="{3A2281A5-0AAD-5C43-9874-F8F3A9F5B29A}" type="slidenum">
              <a:rPr lang="en-US" smtClean="0"/>
              <a:pPr/>
              <a:t>18</a:t>
            </a:fld>
            <a:endParaRPr lang="en-US"/>
          </a:p>
        </p:txBody>
      </p:sp>
    </p:spTree>
    <p:custDataLst>
      <p:tags r:id="rId1"/>
    </p:custDataLst>
    <p:extLst>
      <p:ext uri="{BB962C8B-B14F-4D97-AF65-F5344CB8AC3E}">
        <p14:creationId xmlns:p14="http://schemas.microsoft.com/office/powerpoint/2010/main" val="28516796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755576" y="1504950"/>
            <a:ext cx="7632848" cy="3371056"/>
          </a:xfrm>
        </p:spPr>
        <p:txBody>
          <a:bodyPr/>
          <a:lstStyle/>
          <a:p>
            <a:r>
              <a:rPr lang="en-CA" dirty="0"/>
              <a:t>A supervisor is someone who: </a:t>
            </a:r>
          </a:p>
          <a:p>
            <a:pPr lvl="1"/>
            <a:r>
              <a:rPr lang="en-CA" dirty="0">
                <a:solidFill>
                  <a:srgbClr val="36424A"/>
                </a:solidFill>
              </a:rPr>
              <a:t>has charge of a work site or authority over workers. </a:t>
            </a:r>
            <a:endParaRPr lang="en-CA" dirty="0"/>
          </a:p>
          <a:p>
            <a:endParaRPr lang="en-US" dirty="0"/>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Supervisor definition</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fld id="{3A2281A5-0AAD-5C43-9874-F8F3A9F5B29A}" type="slidenum">
              <a:rPr lang="en-US" smtClean="0"/>
              <a:pPr/>
              <a:t>19</a:t>
            </a:fld>
            <a:endParaRPr lang="en-US"/>
          </a:p>
        </p:txBody>
      </p:sp>
    </p:spTree>
    <p:custDataLst>
      <p:tags r:id="rId1"/>
    </p:custDataLst>
    <p:extLst>
      <p:ext uri="{BB962C8B-B14F-4D97-AF65-F5344CB8AC3E}">
        <p14:creationId xmlns:p14="http://schemas.microsoft.com/office/powerpoint/2010/main" val="14436074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marR="0" indent="0" algn="ctr">
              <a:spcBef>
                <a:spcPts val="600"/>
              </a:spcBef>
              <a:spcAft>
                <a:spcPts val="0"/>
              </a:spcAft>
              <a:buNone/>
            </a:pPr>
            <a:r>
              <a:rPr lang="en-US" sz="3600" i="1" dirty="0" err="1">
                <a:solidFill>
                  <a:srgbClr val="000000"/>
                </a:solidFill>
                <a:latin typeface="Calibri" panose="020F0502020204030204" pitchFamily="34" charset="0"/>
                <a:ea typeface="Calibri" panose="020F0502020204030204" pitchFamily="34" charset="0"/>
              </a:rPr>
              <a:t>Aanin</a:t>
            </a:r>
            <a:r>
              <a:rPr lang="en-US" sz="3600" dirty="0">
                <a:solidFill>
                  <a:srgbClr val="000000"/>
                </a:solidFill>
                <a:latin typeface="Calibri" panose="020F0502020204030204" pitchFamily="34" charset="0"/>
                <a:ea typeface="Calibri" panose="020F0502020204030204" pitchFamily="34" charset="0"/>
              </a:rPr>
              <a:t> (</a:t>
            </a:r>
            <a:r>
              <a:rPr lang="en-US" sz="3600" dirty="0" err="1">
                <a:solidFill>
                  <a:srgbClr val="000000"/>
                </a:solidFill>
                <a:latin typeface="Calibri" panose="020F0502020204030204" pitchFamily="34" charset="0"/>
                <a:ea typeface="Calibri" panose="020F0502020204030204" pitchFamily="34" charset="0"/>
              </a:rPr>
              <a:t>Saulteaux</a:t>
            </a:r>
            <a:r>
              <a:rPr lang="en-US" sz="3600" dirty="0">
                <a:solidFill>
                  <a:srgbClr val="000000"/>
                </a:solidFill>
                <a:latin typeface="Calibri" panose="020F0502020204030204" pitchFamily="34" charset="0"/>
                <a:ea typeface="Calibri" panose="020F0502020204030204" pitchFamily="34" charset="0"/>
              </a:rPr>
              <a:t>)</a:t>
            </a:r>
          </a:p>
          <a:p>
            <a:pPr marL="0" marR="0" indent="0" algn="ctr">
              <a:spcBef>
                <a:spcPts val="600"/>
              </a:spcBef>
              <a:spcAft>
                <a:spcPts val="0"/>
              </a:spcAft>
              <a:buNone/>
            </a:pPr>
            <a:r>
              <a:rPr lang="en-US" sz="3600" i="1" dirty="0" err="1">
                <a:solidFill>
                  <a:srgbClr val="000000"/>
                </a:solidFill>
                <a:latin typeface="Calibri" panose="020F0502020204030204" pitchFamily="34" charset="0"/>
                <a:ea typeface="Calibri" panose="020F0502020204030204" pitchFamily="34" charset="0"/>
              </a:rPr>
              <a:t>Tansi</a:t>
            </a:r>
            <a:r>
              <a:rPr lang="en-US" sz="3600" dirty="0">
                <a:solidFill>
                  <a:srgbClr val="000000"/>
                </a:solidFill>
                <a:latin typeface="Calibri" panose="020F0502020204030204" pitchFamily="34" charset="0"/>
                <a:ea typeface="Calibri" panose="020F0502020204030204" pitchFamily="34" charset="0"/>
              </a:rPr>
              <a:t> (Cree)</a:t>
            </a:r>
          </a:p>
          <a:p>
            <a:pPr marL="0" marR="0" indent="0" algn="ctr">
              <a:spcBef>
                <a:spcPts val="600"/>
              </a:spcBef>
              <a:spcAft>
                <a:spcPts val="0"/>
              </a:spcAft>
              <a:buNone/>
            </a:pPr>
            <a:r>
              <a:rPr lang="en-US" sz="3600" i="1" dirty="0" err="1">
                <a:solidFill>
                  <a:srgbClr val="000000"/>
                </a:solidFill>
                <a:latin typeface="Calibri" panose="020F0502020204030204" pitchFamily="34" charset="0"/>
                <a:ea typeface="Calibri" panose="020F0502020204030204" pitchFamily="34" charset="0"/>
              </a:rPr>
              <a:t>Taanishi</a:t>
            </a:r>
            <a:r>
              <a:rPr lang="en-US" sz="3600" dirty="0">
                <a:solidFill>
                  <a:srgbClr val="000000"/>
                </a:solidFill>
                <a:latin typeface="Calibri" panose="020F0502020204030204" pitchFamily="34" charset="0"/>
                <a:ea typeface="Calibri" panose="020F0502020204030204" pitchFamily="34" charset="0"/>
              </a:rPr>
              <a:t> (</a:t>
            </a:r>
            <a:r>
              <a:rPr lang="en-US" sz="3600" dirty="0" err="1">
                <a:solidFill>
                  <a:srgbClr val="000000"/>
                </a:solidFill>
                <a:latin typeface="Calibri" panose="020F0502020204030204" pitchFamily="34" charset="0"/>
                <a:ea typeface="Calibri" panose="020F0502020204030204" pitchFamily="34" charset="0"/>
              </a:rPr>
              <a:t>Michif</a:t>
            </a:r>
            <a:r>
              <a:rPr lang="en-US" sz="3600" dirty="0">
                <a:solidFill>
                  <a:srgbClr val="000000"/>
                </a:solidFill>
                <a:latin typeface="Calibri" panose="020F0502020204030204" pitchFamily="34" charset="0"/>
                <a:ea typeface="Calibri" panose="020F0502020204030204" pitchFamily="34" charset="0"/>
              </a:rPr>
              <a:t>)</a:t>
            </a:r>
          </a:p>
          <a:p>
            <a:pPr marL="0" marR="0" indent="0" algn="ctr">
              <a:spcBef>
                <a:spcPts val="600"/>
              </a:spcBef>
              <a:spcAft>
                <a:spcPts val="0"/>
              </a:spcAft>
              <a:buNone/>
            </a:pPr>
            <a:r>
              <a:rPr lang="en-US" sz="3600" i="1" dirty="0">
                <a:solidFill>
                  <a:srgbClr val="000000"/>
                </a:solidFill>
                <a:latin typeface="Calibri" panose="020F0502020204030204" pitchFamily="34" charset="0"/>
                <a:ea typeface="Calibri" panose="020F0502020204030204" pitchFamily="34" charset="0"/>
              </a:rPr>
              <a:t>Oki</a:t>
            </a:r>
            <a:r>
              <a:rPr lang="en-US" sz="3600" dirty="0">
                <a:solidFill>
                  <a:srgbClr val="000000"/>
                </a:solidFill>
                <a:latin typeface="Calibri" panose="020F0502020204030204" pitchFamily="34" charset="0"/>
                <a:ea typeface="Calibri" panose="020F0502020204030204" pitchFamily="34" charset="0"/>
              </a:rPr>
              <a:t> (Blackfoot)</a:t>
            </a:r>
          </a:p>
          <a:p>
            <a:pPr marL="0" marR="0" indent="0" algn="ctr">
              <a:spcBef>
                <a:spcPts val="600"/>
              </a:spcBef>
              <a:spcAft>
                <a:spcPts val="0"/>
              </a:spcAft>
              <a:buNone/>
            </a:pPr>
            <a:r>
              <a:rPr lang="en-US" sz="3600" i="1" dirty="0">
                <a:solidFill>
                  <a:srgbClr val="000000"/>
                </a:solidFill>
                <a:latin typeface="Calibri" panose="020F0502020204030204" pitchFamily="34" charset="0"/>
                <a:ea typeface="Calibri" panose="020F0502020204030204" pitchFamily="34" charset="0"/>
              </a:rPr>
              <a:t>Aba </a:t>
            </a:r>
            <a:r>
              <a:rPr lang="en-US" sz="3600" i="1" dirty="0" err="1">
                <a:solidFill>
                  <a:srgbClr val="000000"/>
                </a:solidFill>
                <a:latin typeface="Calibri" panose="020F0502020204030204" pitchFamily="34" charset="0"/>
                <a:ea typeface="Calibri" panose="020F0502020204030204" pitchFamily="34" charset="0"/>
              </a:rPr>
              <a:t>washded</a:t>
            </a:r>
            <a:r>
              <a:rPr lang="en-US" sz="3600" i="1" dirty="0">
                <a:solidFill>
                  <a:srgbClr val="000000"/>
                </a:solidFill>
                <a:latin typeface="Calibri" panose="020F0502020204030204" pitchFamily="34" charset="0"/>
                <a:ea typeface="Calibri" panose="020F0502020204030204" pitchFamily="34" charset="0"/>
              </a:rPr>
              <a:t> </a:t>
            </a:r>
            <a:r>
              <a:rPr lang="en-US" sz="3600" dirty="0">
                <a:solidFill>
                  <a:srgbClr val="000000"/>
                </a:solidFill>
                <a:latin typeface="Calibri" panose="020F0502020204030204" pitchFamily="34" charset="0"/>
                <a:ea typeface="Calibri" panose="020F0502020204030204" pitchFamily="34" charset="0"/>
              </a:rPr>
              <a:t>(</a:t>
            </a:r>
            <a:r>
              <a:rPr lang="en-US" sz="3600" dirty="0" err="1">
                <a:solidFill>
                  <a:srgbClr val="000000"/>
                </a:solidFill>
                <a:latin typeface="Calibri" panose="020F0502020204030204" pitchFamily="34" charset="0"/>
                <a:ea typeface="Calibri" panose="020F0502020204030204" pitchFamily="34" charset="0"/>
              </a:rPr>
              <a:t>Nakota</a:t>
            </a:r>
            <a:r>
              <a:rPr lang="en-US" sz="3600" dirty="0">
                <a:solidFill>
                  <a:srgbClr val="000000"/>
                </a:solidFill>
                <a:latin typeface="Calibri" panose="020F0502020204030204" pitchFamily="34" charset="0"/>
                <a:ea typeface="Calibri" panose="020F0502020204030204" pitchFamily="34" charset="0"/>
              </a:rPr>
              <a:t>)</a:t>
            </a:r>
          </a:p>
          <a:p>
            <a:pPr marL="0" marR="0" indent="0" algn="ctr">
              <a:spcBef>
                <a:spcPts val="600"/>
              </a:spcBef>
              <a:spcAft>
                <a:spcPts val="0"/>
              </a:spcAft>
              <a:buNone/>
            </a:pPr>
            <a:r>
              <a:rPr lang="en-US" sz="3600" i="1" dirty="0">
                <a:solidFill>
                  <a:srgbClr val="000000"/>
                </a:solidFill>
                <a:latin typeface="Calibri" panose="020F0502020204030204" pitchFamily="34" charset="0"/>
                <a:ea typeface="Calibri" panose="020F0502020204030204" pitchFamily="34" charset="0"/>
              </a:rPr>
              <a:t>Je aa </a:t>
            </a:r>
            <a:r>
              <a:rPr lang="en-US" sz="3600" i="1" dirty="0" err="1">
                <a:solidFill>
                  <a:srgbClr val="000000"/>
                </a:solidFill>
                <a:latin typeface="Calibri" panose="020F0502020204030204" pitchFamily="34" charset="0"/>
                <a:ea typeface="Calibri" panose="020F0502020204030204" pitchFamily="34" charset="0"/>
              </a:rPr>
              <a:t>haanach’e</a:t>
            </a:r>
            <a:r>
              <a:rPr lang="en-US" sz="3600" i="1" dirty="0">
                <a:solidFill>
                  <a:srgbClr val="000000"/>
                </a:solidFill>
                <a:latin typeface="Calibri" panose="020F0502020204030204" pitchFamily="34" charset="0"/>
                <a:ea typeface="Calibri" panose="020F0502020204030204" pitchFamily="34" charset="0"/>
              </a:rPr>
              <a:t> </a:t>
            </a:r>
            <a:r>
              <a:rPr lang="en-US" sz="3600" dirty="0">
                <a:solidFill>
                  <a:srgbClr val="000000"/>
                </a:solidFill>
                <a:latin typeface="Calibri" panose="020F0502020204030204" pitchFamily="34" charset="0"/>
                <a:ea typeface="Calibri" panose="020F0502020204030204" pitchFamily="34" charset="0"/>
              </a:rPr>
              <a:t>(Dene)</a:t>
            </a:r>
          </a:p>
          <a:p>
            <a:pPr marL="0" indent="0" algn="ctr">
              <a:buNone/>
            </a:pPr>
            <a:endParaRPr lang="en-US" i="1" dirty="0"/>
          </a:p>
        </p:txBody>
      </p:sp>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280598513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a:xfrm>
            <a:off x="467544" y="1275606"/>
            <a:ext cx="3628206" cy="3456383"/>
          </a:xfrm>
        </p:spPr>
        <p:txBody>
          <a:bodyPr/>
          <a:lstStyle/>
          <a:p>
            <a:r>
              <a:rPr lang="en-CA" dirty="0"/>
              <a:t>protects and tells you about the hazards of your job</a:t>
            </a:r>
          </a:p>
          <a:p>
            <a:r>
              <a:rPr lang="en-US" dirty="0"/>
              <a:t>ensures you are adequately trained to do your work safely</a:t>
            </a:r>
          </a:p>
          <a:p>
            <a:r>
              <a:rPr lang="en-CA" dirty="0"/>
              <a:t>protects you from workplace violence and harassment</a:t>
            </a:r>
          </a:p>
          <a:p>
            <a:r>
              <a:rPr lang="en-CA" dirty="0"/>
              <a:t>provides knowledgeable and qualified supervision</a:t>
            </a:r>
          </a:p>
          <a:p>
            <a:r>
              <a:rPr lang="en-CA" dirty="0"/>
              <a:t>resolves health and safety concerns in a timely manner</a:t>
            </a:r>
          </a:p>
          <a:p>
            <a:endParaRPr lang="en-US" dirty="0"/>
          </a:p>
        </p:txBody>
      </p:sp>
      <p:sp>
        <p:nvSpPr>
          <p:cNvPr id="3" name="Content Placeholder 2"/>
          <p:cNvSpPr>
            <a:spLocks noGrp="1"/>
          </p:cNvSpPr>
          <p:nvPr>
            <p:ph sz="half" idx="2"/>
          </p:nvPr>
        </p:nvSpPr>
        <p:spPr>
          <a:xfrm>
            <a:off x="5039544" y="1275607"/>
            <a:ext cx="3628206" cy="3168352"/>
          </a:xfrm>
        </p:spPr>
        <p:txBody>
          <a:bodyPr/>
          <a:lstStyle/>
          <a:p>
            <a:pPr lvl="0"/>
            <a:r>
              <a:rPr lang="en-US" dirty="0"/>
              <a:t>makes sure you do your work safely and follow all health and safety rules </a:t>
            </a:r>
          </a:p>
          <a:p>
            <a:pPr lvl="0"/>
            <a:r>
              <a:rPr lang="en-US" dirty="0"/>
              <a:t>their workers aren’t subject to and don’t participate in violence or harassment </a:t>
            </a:r>
          </a:p>
          <a:p>
            <a:pPr lvl="0"/>
            <a:r>
              <a:rPr lang="en-US" dirty="0"/>
              <a:t>ensures you know the hazards of your work area </a:t>
            </a:r>
          </a:p>
          <a:p>
            <a:pPr lvl="0"/>
            <a:r>
              <a:rPr lang="en-US" dirty="0"/>
              <a:t>reports all health and safety concerns to the right people</a:t>
            </a:r>
          </a:p>
          <a:p>
            <a:pPr lvl="1"/>
            <a:endParaRPr lang="en-US" dirty="0"/>
          </a:p>
        </p:txBody>
      </p:sp>
      <p:sp>
        <p:nvSpPr>
          <p:cNvPr id="4" name="Title 3"/>
          <p:cNvSpPr>
            <a:spLocks noGrp="1"/>
          </p:cNvSpPr>
          <p:nvPr>
            <p:ph type="title"/>
          </p:nvPr>
        </p:nvSpPr>
        <p:spPr>
          <a:xfrm>
            <a:off x="4891175" y="267494"/>
            <a:ext cx="3924944" cy="569218"/>
          </a:xfrm>
        </p:spPr>
        <p:txBody>
          <a:bodyPr/>
          <a:lstStyle/>
          <a:p>
            <a:pPr lvl="0">
              <a:spcBef>
                <a:spcPct val="20000"/>
              </a:spcBef>
            </a:pPr>
            <a:r>
              <a:rPr lang="en-CA" sz="2400" dirty="0">
                <a:solidFill>
                  <a:prstClr val="white"/>
                </a:solidFill>
                <a:ea typeface="+mn-ea"/>
              </a:rPr>
              <a:t>Supervisor responsibilities </a:t>
            </a:r>
            <a:endParaRPr lang="en-US" sz="2400" dirty="0">
              <a:solidFill>
                <a:prstClr val="white"/>
              </a:solidFill>
              <a:ea typeface="+mn-ea"/>
            </a:endParaRPr>
          </a:p>
        </p:txBody>
      </p:sp>
      <p:sp>
        <p:nvSpPr>
          <p:cNvPr id="5" name="Text Placeholder 4"/>
          <p:cNvSpPr>
            <a:spLocks noGrp="1"/>
          </p:cNvSpPr>
          <p:nvPr>
            <p:ph type="body" sz="quarter" idx="10"/>
          </p:nvPr>
        </p:nvSpPr>
        <p:spPr>
          <a:xfrm>
            <a:off x="467544" y="362397"/>
            <a:ext cx="3628206" cy="575469"/>
          </a:xfrm>
        </p:spPr>
        <p:txBody>
          <a:bodyPr/>
          <a:lstStyle/>
          <a:p>
            <a:r>
              <a:rPr lang="en-CA" sz="2400" dirty="0"/>
              <a:t>Employer responsibilities </a:t>
            </a:r>
            <a:endParaRPr lang="en-US" sz="2400" dirty="0"/>
          </a:p>
        </p:txBody>
      </p:sp>
      <p:sp>
        <p:nvSpPr>
          <p:cNvPr id="6" name="Slide Number Placeholder 5"/>
          <p:cNvSpPr>
            <a:spLocks noGrp="1"/>
          </p:cNvSpPr>
          <p:nvPr>
            <p:ph type="sldNum" sz="quarter" idx="4"/>
          </p:nvPr>
        </p:nvSpPr>
        <p:spPr/>
        <p:txBody>
          <a:bodyPr/>
          <a:lstStyle/>
          <a:p>
            <a:fld id="{3A2281A5-0AAD-5C43-9874-F8F3A9F5B29A}" type="slidenum">
              <a:rPr lang="en-US" smtClean="0"/>
              <a:pPr/>
              <a:t>20</a:t>
            </a:fld>
            <a:endParaRPr lang="en-US"/>
          </a:p>
        </p:txBody>
      </p:sp>
    </p:spTree>
    <p:custDataLst>
      <p:tags r:id="rId1"/>
    </p:custDataLst>
    <p:extLst>
      <p:ext uri="{BB962C8B-B14F-4D97-AF65-F5344CB8AC3E}">
        <p14:creationId xmlns:p14="http://schemas.microsoft.com/office/powerpoint/2010/main" val="90829916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544724" y="1441401"/>
            <a:ext cx="8064896" cy="3074565"/>
          </a:xfrm>
        </p:spPr>
        <p:txBody>
          <a:bodyPr/>
          <a:lstStyle/>
          <a:p>
            <a:r>
              <a:rPr lang="en-CA" dirty="0"/>
              <a:t>You have the right to a safe, fair and healthy workplace. </a:t>
            </a:r>
          </a:p>
          <a:p>
            <a:r>
              <a:rPr lang="en-CA" dirty="0"/>
              <a:t>All workers have the right to:</a:t>
            </a:r>
          </a:p>
          <a:p>
            <a:pPr lvl="1"/>
            <a:r>
              <a:rPr lang="en-CA" b="1" dirty="0"/>
              <a:t>know</a:t>
            </a:r>
            <a:r>
              <a:rPr lang="en-CA" dirty="0"/>
              <a:t>.</a:t>
            </a:r>
            <a:r>
              <a:rPr lang="en-CA" b="1" dirty="0"/>
              <a:t> </a:t>
            </a:r>
          </a:p>
          <a:p>
            <a:pPr lvl="1"/>
            <a:r>
              <a:rPr lang="en-CA" b="1" dirty="0"/>
              <a:t>participate</a:t>
            </a:r>
            <a:r>
              <a:rPr lang="en-CA" dirty="0"/>
              <a:t>.</a:t>
            </a:r>
          </a:p>
          <a:p>
            <a:pPr lvl="1"/>
            <a:r>
              <a:rPr lang="en-CA" b="1" dirty="0"/>
              <a:t>refuse unsafe work</a:t>
            </a:r>
            <a:r>
              <a:rPr lang="en-CA" dirty="0"/>
              <a:t>.</a:t>
            </a:r>
          </a:p>
          <a:p>
            <a:pPr>
              <a:buFont typeface="Arial" panose="020B0604020202020204" pitchFamily="34" charset="0"/>
              <a:buChar char="•"/>
            </a:pPr>
            <a:r>
              <a:rPr lang="en-CA" dirty="0">
                <a:solidFill>
                  <a:srgbClr val="36424A"/>
                </a:solidFill>
              </a:rPr>
              <a:t>Under OHS laws, you can not be </a:t>
            </a:r>
            <a:r>
              <a:rPr lang="en-US" dirty="0"/>
              <a:t>disciplined </a:t>
            </a:r>
            <a:r>
              <a:rPr lang="en-CA" dirty="0">
                <a:solidFill>
                  <a:srgbClr val="36424A"/>
                </a:solidFill>
              </a:rPr>
              <a:t>for using your rights.</a:t>
            </a:r>
          </a:p>
          <a:p>
            <a:endParaRPr lang="en-US" dirty="0"/>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Worker rights  </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21</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2773353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544724" y="1441401"/>
            <a:ext cx="8064896" cy="3074565"/>
          </a:xfrm>
        </p:spPr>
        <p:txBody>
          <a:bodyPr/>
          <a:lstStyle/>
          <a:p>
            <a:r>
              <a:rPr lang="en-CA" dirty="0"/>
              <a:t>The right to know</a:t>
            </a:r>
          </a:p>
          <a:p>
            <a:pPr lvl="1"/>
            <a:r>
              <a:rPr lang="en-CA" b="1" dirty="0">
                <a:solidFill>
                  <a:srgbClr val="36424A"/>
                </a:solidFill>
              </a:rPr>
              <a:t>hazard information and instructions, training and education</a:t>
            </a:r>
            <a:endParaRPr lang="en-CA" dirty="0"/>
          </a:p>
          <a:p>
            <a:r>
              <a:rPr lang="en-CA" dirty="0"/>
              <a:t>The right to participate </a:t>
            </a:r>
          </a:p>
          <a:p>
            <a:pPr lvl="1"/>
            <a:r>
              <a:rPr lang="en-CA" b="1" dirty="0">
                <a:solidFill>
                  <a:srgbClr val="36424A"/>
                </a:solidFill>
              </a:rPr>
              <a:t>health and safety conversations, committee or representative </a:t>
            </a:r>
            <a:endParaRPr lang="en-CA" dirty="0"/>
          </a:p>
          <a:p>
            <a:r>
              <a:rPr lang="en-CA" dirty="0"/>
              <a:t>The right to refuse dangerous work </a:t>
            </a:r>
          </a:p>
          <a:p>
            <a:pPr lvl="1"/>
            <a:r>
              <a:rPr lang="en-CA" b="1" dirty="0">
                <a:solidFill>
                  <a:srgbClr val="36424A"/>
                </a:solidFill>
              </a:rPr>
              <a:t>refusal process</a:t>
            </a:r>
            <a:endParaRPr lang="en-CA" dirty="0">
              <a:solidFill>
                <a:srgbClr val="36424A"/>
              </a:solidFill>
            </a:endParaRPr>
          </a:p>
          <a:p>
            <a:pPr marL="0" indent="0">
              <a:buNone/>
            </a:pPr>
            <a:endParaRPr lang="en-US" dirty="0"/>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Using your rights</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22</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75134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23</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7012" t="5646" r="8802" b="6054"/>
          <a:stretch/>
        </p:blipFill>
        <p:spPr>
          <a:xfrm>
            <a:off x="2339752" y="247873"/>
            <a:ext cx="4391738" cy="4464496"/>
          </a:xfrm>
          <a:prstGeom prst="ellipse">
            <a:avLst/>
          </a:prstGeom>
        </p:spPr>
      </p:pic>
    </p:spTree>
    <p:custDataLst>
      <p:tags r:id="rId1"/>
    </p:custDataLst>
    <p:extLst>
      <p:ext uri="{BB962C8B-B14F-4D97-AF65-F5344CB8AC3E}">
        <p14:creationId xmlns:p14="http://schemas.microsoft.com/office/powerpoint/2010/main" val="2408970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p:cNvPicPr>
            <a:picLocks noGrp="1" noChangeAspect="1"/>
          </p:cNvPicPr>
          <p:nvPr>
            <p:ph type="pic" sz="quarter" idx="13"/>
          </p:nvPr>
        </p:nvPicPr>
        <p:blipFill>
          <a:blip r:embed="rId4">
            <a:extLst>
              <a:ext uri="{28A0092B-C50C-407E-A947-70E740481C1C}">
                <a14:useLocalDpi xmlns:a14="http://schemas.microsoft.com/office/drawing/2010/main" val="0"/>
              </a:ext>
            </a:extLst>
          </a:blip>
          <a:stretch>
            <a:fillRect/>
          </a:stretch>
        </p:blipFill>
        <p:spPr>
          <a:xfrm>
            <a:off x="0" y="-20538"/>
            <a:ext cx="9252520" cy="6100961"/>
          </a:xfrm>
        </p:spPr>
      </p:pic>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3" name="Slide Number Placeholder 2">
            <a:extLst>
              <a:ext uri="{FF2B5EF4-FFF2-40B4-BE49-F238E27FC236}">
                <a16:creationId xmlns:a16="http://schemas.microsoft.com/office/drawing/2014/main" id="{CF968B60-4F3E-D34F-AE41-0DC0DE08A1F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24</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7217076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25</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Title 2"/>
          <p:cNvSpPr txBox="1">
            <a:spLocks/>
          </p:cNvSpPr>
          <p:nvPr/>
        </p:nvSpPr>
        <p:spPr>
          <a:xfrm>
            <a:off x="467544" y="538896"/>
            <a:ext cx="8219256" cy="569218"/>
          </a:xfrm>
          <a:prstGeom prst="rect">
            <a:avLst/>
          </a:prstGeom>
        </p:spPr>
        <p:txBody>
          <a:bodyPr/>
          <a:lstStyle>
            <a:lvl1pPr algn="l" rtl="0" eaLnBrk="0" fontAlgn="base" hangingPunct="0">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4400">
                <a:solidFill>
                  <a:srgbClr val="6A737B"/>
                </a:solidFill>
                <a:latin typeface="Arial" charset="0"/>
                <a:cs typeface="Arial" charset="0"/>
              </a:defRPr>
            </a:lvl2pPr>
            <a:lvl3pPr algn="l" rtl="0" eaLnBrk="0" fontAlgn="base" hangingPunct="0">
              <a:spcBef>
                <a:spcPct val="0"/>
              </a:spcBef>
              <a:spcAft>
                <a:spcPct val="0"/>
              </a:spcAft>
              <a:defRPr sz="4400">
                <a:solidFill>
                  <a:srgbClr val="6A737B"/>
                </a:solidFill>
                <a:latin typeface="Arial" charset="0"/>
                <a:cs typeface="Arial" charset="0"/>
              </a:defRPr>
            </a:lvl3pPr>
            <a:lvl4pPr algn="l" rtl="0" eaLnBrk="0" fontAlgn="base" hangingPunct="0">
              <a:spcBef>
                <a:spcPct val="0"/>
              </a:spcBef>
              <a:spcAft>
                <a:spcPct val="0"/>
              </a:spcAft>
              <a:defRPr sz="4400">
                <a:solidFill>
                  <a:srgbClr val="6A737B"/>
                </a:solidFill>
                <a:latin typeface="Arial" charset="0"/>
                <a:cs typeface="Arial" charset="0"/>
              </a:defRPr>
            </a:lvl4pPr>
            <a:lvl5pPr algn="l" rtl="0" eaLnBrk="0" fontAlgn="base" hangingPunct="0">
              <a:spcBef>
                <a:spcPct val="0"/>
              </a:spcBef>
              <a:spcAft>
                <a:spcPct val="0"/>
              </a:spcAft>
              <a:defRPr sz="4400">
                <a:solidFill>
                  <a:srgbClr val="6A737B"/>
                </a:solidFill>
                <a:latin typeface="Arial" charset="0"/>
                <a:cs typeface="Arial" charset="0"/>
              </a:defRPr>
            </a:lvl5pPr>
            <a:lvl6pPr marL="457200" algn="l" rtl="0" fontAlgn="base">
              <a:spcBef>
                <a:spcPct val="0"/>
              </a:spcBef>
              <a:spcAft>
                <a:spcPct val="0"/>
              </a:spcAft>
              <a:defRPr sz="4400">
                <a:solidFill>
                  <a:srgbClr val="6A737B"/>
                </a:solidFill>
                <a:latin typeface="Arial" charset="0"/>
                <a:cs typeface="Arial" charset="0"/>
              </a:defRPr>
            </a:lvl6pPr>
            <a:lvl7pPr marL="914400" algn="l" rtl="0" fontAlgn="base">
              <a:spcBef>
                <a:spcPct val="0"/>
              </a:spcBef>
              <a:spcAft>
                <a:spcPct val="0"/>
              </a:spcAft>
              <a:defRPr sz="4400">
                <a:solidFill>
                  <a:srgbClr val="6A737B"/>
                </a:solidFill>
                <a:latin typeface="Arial" charset="0"/>
                <a:cs typeface="Arial" charset="0"/>
              </a:defRPr>
            </a:lvl7pPr>
            <a:lvl8pPr marL="1371600" algn="l" rtl="0" fontAlgn="base">
              <a:spcBef>
                <a:spcPct val="0"/>
              </a:spcBef>
              <a:spcAft>
                <a:spcPct val="0"/>
              </a:spcAft>
              <a:defRPr sz="4400">
                <a:solidFill>
                  <a:srgbClr val="6A737B"/>
                </a:solidFill>
                <a:latin typeface="Arial" charset="0"/>
                <a:cs typeface="Arial" charset="0"/>
              </a:defRPr>
            </a:lvl8pPr>
            <a:lvl9pPr marL="1828800" algn="l" rtl="0" fontAlgn="base">
              <a:spcBef>
                <a:spcPct val="0"/>
              </a:spcBef>
              <a:spcAft>
                <a:spcPct val="0"/>
              </a:spcAft>
              <a:defRPr sz="4400">
                <a:solidFill>
                  <a:srgbClr val="6A737B"/>
                </a:solidFill>
                <a:latin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A6E1EF"/>
                </a:solidFill>
                <a:effectLst/>
                <a:uLnTx/>
                <a:uFillTx/>
                <a:latin typeface="Arial" panose="020B0604020202020204" pitchFamily="34" charset="0"/>
                <a:ea typeface="+mj-ea"/>
                <a:cs typeface="Arial" panose="020B0604020202020204" pitchFamily="34" charset="0"/>
              </a:rPr>
              <a:t>Safety tip: ask questions</a:t>
            </a:r>
          </a:p>
        </p:txBody>
      </p:sp>
      <p:cxnSp>
        <p:nvCxnSpPr>
          <p:cNvPr id="5" name="Straight Connector 4"/>
          <p:cNvCxnSpPr/>
          <p:nvPr/>
        </p:nvCxnSpPr>
        <p:spPr>
          <a:xfrm>
            <a:off x="467544" y="1131590"/>
            <a:ext cx="813690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05559" y="1496905"/>
            <a:ext cx="2943225" cy="2943225"/>
          </a:xfrm>
          <a:prstGeom prst="rect">
            <a:avLst/>
          </a:prstGeom>
        </p:spPr>
      </p:pic>
    </p:spTree>
    <p:custDataLst>
      <p:tags r:id="rId1"/>
    </p:custDataLst>
    <p:extLst>
      <p:ext uri="{BB962C8B-B14F-4D97-AF65-F5344CB8AC3E}">
        <p14:creationId xmlns:p14="http://schemas.microsoft.com/office/powerpoint/2010/main" val="724125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760748" y="1347614"/>
            <a:ext cx="7771692" cy="3384376"/>
          </a:xfrm>
        </p:spPr>
        <p:txBody>
          <a:bodyPr/>
          <a:lstStyle/>
          <a:p>
            <a:r>
              <a:rPr lang="en-CA" dirty="0">
                <a:solidFill>
                  <a:srgbClr val="36424A"/>
                </a:solidFill>
              </a:rPr>
              <a:t>What are my health and safety rights and responsibilities?</a:t>
            </a:r>
          </a:p>
          <a:p>
            <a:r>
              <a:rPr lang="en-CA" dirty="0">
                <a:solidFill>
                  <a:srgbClr val="36424A"/>
                </a:solidFill>
              </a:rPr>
              <a:t>What are the specific hazards of my job?</a:t>
            </a:r>
          </a:p>
          <a:p>
            <a:r>
              <a:rPr lang="en-CA" dirty="0">
                <a:solidFill>
                  <a:srgbClr val="36424A"/>
                </a:solidFill>
              </a:rPr>
              <a:t>Can you show me how to safely use this equipment?</a:t>
            </a:r>
          </a:p>
          <a:p>
            <a:r>
              <a:rPr lang="en-CA" dirty="0">
                <a:solidFill>
                  <a:srgbClr val="36424A"/>
                </a:solidFill>
              </a:rPr>
              <a:t>Can you show me how to properly wear PPE? </a:t>
            </a:r>
          </a:p>
          <a:p>
            <a:r>
              <a:rPr lang="en-CA" dirty="0">
                <a:solidFill>
                  <a:srgbClr val="36424A"/>
                </a:solidFill>
              </a:rPr>
              <a:t>What procedures do I follow if an emergency happens?</a:t>
            </a:r>
            <a:endParaRPr lang="en-CA" dirty="0"/>
          </a:p>
          <a:p>
            <a:endParaRPr lang="en-CA" dirty="0"/>
          </a:p>
          <a:p>
            <a:endParaRPr lang="en-CA" dirty="0"/>
          </a:p>
          <a:p>
            <a:endParaRPr lang="en-CA" dirty="0"/>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Questions</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26</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959129" y="339502"/>
            <a:ext cx="573311" cy="573311"/>
          </a:xfrm>
          <a:prstGeom prst="rect">
            <a:avLst/>
          </a:prstGeom>
        </p:spPr>
      </p:pic>
    </p:spTree>
    <p:custDataLst>
      <p:tags r:id="rId1"/>
    </p:custDataLst>
    <p:extLst>
      <p:ext uri="{BB962C8B-B14F-4D97-AF65-F5344CB8AC3E}">
        <p14:creationId xmlns:p14="http://schemas.microsoft.com/office/powerpoint/2010/main" val="3173449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27</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Title 2"/>
          <p:cNvSpPr txBox="1">
            <a:spLocks/>
          </p:cNvSpPr>
          <p:nvPr/>
        </p:nvSpPr>
        <p:spPr>
          <a:xfrm>
            <a:off x="467544" y="538896"/>
            <a:ext cx="8219256" cy="569218"/>
          </a:xfrm>
          <a:prstGeom prst="rect">
            <a:avLst/>
          </a:prstGeom>
        </p:spPr>
        <p:txBody>
          <a:bodyPr/>
          <a:lstStyle>
            <a:lvl1pPr algn="l" rtl="0" eaLnBrk="0" fontAlgn="base" hangingPunct="0">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4400">
                <a:solidFill>
                  <a:srgbClr val="6A737B"/>
                </a:solidFill>
                <a:latin typeface="Arial" charset="0"/>
                <a:cs typeface="Arial" charset="0"/>
              </a:defRPr>
            </a:lvl2pPr>
            <a:lvl3pPr algn="l" rtl="0" eaLnBrk="0" fontAlgn="base" hangingPunct="0">
              <a:spcBef>
                <a:spcPct val="0"/>
              </a:spcBef>
              <a:spcAft>
                <a:spcPct val="0"/>
              </a:spcAft>
              <a:defRPr sz="4400">
                <a:solidFill>
                  <a:srgbClr val="6A737B"/>
                </a:solidFill>
                <a:latin typeface="Arial" charset="0"/>
                <a:cs typeface="Arial" charset="0"/>
              </a:defRPr>
            </a:lvl3pPr>
            <a:lvl4pPr algn="l" rtl="0" eaLnBrk="0" fontAlgn="base" hangingPunct="0">
              <a:spcBef>
                <a:spcPct val="0"/>
              </a:spcBef>
              <a:spcAft>
                <a:spcPct val="0"/>
              </a:spcAft>
              <a:defRPr sz="4400">
                <a:solidFill>
                  <a:srgbClr val="6A737B"/>
                </a:solidFill>
                <a:latin typeface="Arial" charset="0"/>
                <a:cs typeface="Arial" charset="0"/>
              </a:defRPr>
            </a:lvl4pPr>
            <a:lvl5pPr algn="l" rtl="0" eaLnBrk="0" fontAlgn="base" hangingPunct="0">
              <a:spcBef>
                <a:spcPct val="0"/>
              </a:spcBef>
              <a:spcAft>
                <a:spcPct val="0"/>
              </a:spcAft>
              <a:defRPr sz="4400">
                <a:solidFill>
                  <a:srgbClr val="6A737B"/>
                </a:solidFill>
                <a:latin typeface="Arial" charset="0"/>
                <a:cs typeface="Arial" charset="0"/>
              </a:defRPr>
            </a:lvl5pPr>
            <a:lvl6pPr marL="457200" algn="l" rtl="0" fontAlgn="base">
              <a:spcBef>
                <a:spcPct val="0"/>
              </a:spcBef>
              <a:spcAft>
                <a:spcPct val="0"/>
              </a:spcAft>
              <a:defRPr sz="4400">
                <a:solidFill>
                  <a:srgbClr val="6A737B"/>
                </a:solidFill>
                <a:latin typeface="Arial" charset="0"/>
                <a:cs typeface="Arial" charset="0"/>
              </a:defRPr>
            </a:lvl6pPr>
            <a:lvl7pPr marL="914400" algn="l" rtl="0" fontAlgn="base">
              <a:spcBef>
                <a:spcPct val="0"/>
              </a:spcBef>
              <a:spcAft>
                <a:spcPct val="0"/>
              </a:spcAft>
              <a:defRPr sz="4400">
                <a:solidFill>
                  <a:srgbClr val="6A737B"/>
                </a:solidFill>
                <a:latin typeface="Arial" charset="0"/>
                <a:cs typeface="Arial" charset="0"/>
              </a:defRPr>
            </a:lvl7pPr>
            <a:lvl8pPr marL="1371600" algn="l" rtl="0" fontAlgn="base">
              <a:spcBef>
                <a:spcPct val="0"/>
              </a:spcBef>
              <a:spcAft>
                <a:spcPct val="0"/>
              </a:spcAft>
              <a:defRPr sz="4400">
                <a:solidFill>
                  <a:srgbClr val="6A737B"/>
                </a:solidFill>
                <a:latin typeface="Arial" charset="0"/>
                <a:cs typeface="Arial" charset="0"/>
              </a:defRPr>
            </a:lvl8pPr>
            <a:lvl9pPr marL="1828800" algn="l" rtl="0" fontAlgn="base">
              <a:spcBef>
                <a:spcPct val="0"/>
              </a:spcBef>
              <a:spcAft>
                <a:spcPct val="0"/>
              </a:spcAft>
              <a:defRPr sz="4400">
                <a:solidFill>
                  <a:srgbClr val="6A737B"/>
                </a:solidFill>
                <a:latin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A6E1EF"/>
                </a:solidFill>
                <a:effectLst/>
                <a:uLnTx/>
                <a:uFillTx/>
                <a:latin typeface="Arial" panose="020B0604020202020204" pitchFamily="34" charset="0"/>
                <a:ea typeface="+mj-ea"/>
                <a:cs typeface="Arial" panose="020B0604020202020204" pitchFamily="34" charset="0"/>
              </a:rPr>
              <a:t>Safety tip: know the hazards</a:t>
            </a:r>
          </a:p>
        </p:txBody>
      </p:sp>
      <p:cxnSp>
        <p:nvCxnSpPr>
          <p:cNvPr id="5" name="Straight Connector 4"/>
          <p:cNvCxnSpPr/>
          <p:nvPr/>
        </p:nvCxnSpPr>
        <p:spPr>
          <a:xfrm>
            <a:off x="467544" y="1131590"/>
            <a:ext cx="813690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03848" y="1707654"/>
            <a:ext cx="2943225" cy="2571750"/>
          </a:xfrm>
          <a:prstGeom prst="rect">
            <a:avLst/>
          </a:prstGeom>
        </p:spPr>
      </p:pic>
    </p:spTree>
    <p:custDataLst>
      <p:tags r:id="rId1"/>
    </p:custDataLst>
    <p:extLst>
      <p:ext uri="{BB962C8B-B14F-4D97-AF65-F5344CB8AC3E}">
        <p14:creationId xmlns:p14="http://schemas.microsoft.com/office/powerpoint/2010/main" val="29458087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Understand the danger</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28</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8728" y="393388"/>
            <a:ext cx="648072" cy="566277"/>
          </a:xfrm>
          <a:prstGeom prst="rect">
            <a:avLst/>
          </a:prstGeom>
        </p:spPr>
      </p:pic>
      <p:sp>
        <p:nvSpPr>
          <p:cNvPr id="8" name="Content Placeholder 1">
            <a:extLst>
              <a:ext uri="{FF2B5EF4-FFF2-40B4-BE49-F238E27FC236}">
                <a16:creationId xmlns:a16="http://schemas.microsoft.com/office/drawing/2014/main" id="{C37061FF-74AE-E34D-A4BE-C6A553A80BB3}"/>
              </a:ext>
            </a:extLst>
          </p:cNvPr>
          <p:cNvSpPr txBox="1">
            <a:spLocks/>
          </p:cNvSpPr>
          <p:nvPr/>
        </p:nvSpPr>
        <p:spPr bwMode="auto">
          <a:xfrm>
            <a:off x="762841" y="1504950"/>
            <a:ext cx="7632848" cy="32270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r>
              <a:rPr kumimoji="0" lang="en-CA" sz="2400" b="0" i="0" u="none" strike="noStrike" kern="1200" cap="none" spc="0" normalizeH="0" baseline="0" noProof="0" dirty="0">
                <a:ln>
                  <a:noFill/>
                </a:ln>
                <a:solidFill>
                  <a:srgbClr val="36424A"/>
                </a:solidFill>
                <a:effectLst/>
                <a:uLnTx/>
                <a:uFillTx/>
                <a:latin typeface="Arial" panose="020B0604020202020204" pitchFamily="34" charset="0"/>
                <a:ea typeface="+mn-ea"/>
                <a:cs typeface="Arial" panose="020B0604020202020204" pitchFamily="34" charset="0"/>
              </a:rPr>
              <a:t>Hazards are: </a:t>
            </a:r>
          </a:p>
          <a:p>
            <a:pPr marL="742950" marR="0" lvl="1" indent="-285750" algn="l" defTabSz="914400" rtl="0" eaLnBrk="0" fontAlgn="base" latinLnBrk="0" hangingPunct="0">
              <a:lnSpc>
                <a:spcPct val="100000"/>
              </a:lnSpc>
              <a:spcBef>
                <a:spcPct val="20000"/>
              </a:spcBef>
              <a:spcAft>
                <a:spcPct val="0"/>
              </a:spcAft>
              <a:buClrTx/>
              <a:buSzTx/>
              <a:buFont typeface="Arial" charset="0"/>
              <a:buChar char="–"/>
              <a:tabLst/>
              <a:defRPr/>
            </a:pPr>
            <a:r>
              <a:rPr kumimoji="0" lang="en-CA" sz="2000" b="0" i="0" u="none" strike="noStrike" kern="1200" cap="none" spc="0" normalizeH="0" baseline="0" noProof="0" dirty="0">
                <a:ln>
                  <a:noFill/>
                </a:ln>
                <a:solidFill>
                  <a:srgbClr val="36424A"/>
                </a:solidFill>
                <a:effectLst/>
                <a:uLnTx/>
                <a:uFillTx/>
                <a:latin typeface="Arial" panose="020B0604020202020204" pitchFamily="34" charset="0"/>
                <a:ea typeface="+mn-ea"/>
                <a:cs typeface="Arial" panose="020B0604020202020204" pitchFamily="34" charset="0"/>
              </a:rPr>
              <a:t>a situation, condition or thing that may be dangerous to health and safety.</a:t>
            </a:r>
          </a:p>
          <a:p>
            <a:pPr marL="742950" marR="0" lvl="1" indent="-285750" algn="l" defTabSz="914400" rtl="0" eaLnBrk="0" fontAlgn="base" latinLnBrk="0" hangingPunct="0">
              <a:lnSpc>
                <a:spcPct val="100000"/>
              </a:lnSpc>
              <a:spcBef>
                <a:spcPct val="20000"/>
              </a:spcBef>
              <a:spcAft>
                <a:spcPct val="0"/>
              </a:spcAft>
              <a:buClrTx/>
              <a:buSzTx/>
              <a:buFont typeface="Arial" charset="0"/>
              <a:buChar char="–"/>
              <a:tabLst/>
              <a:defRPr/>
            </a:pPr>
            <a:r>
              <a:rPr kumimoji="0" lang="en-CA" sz="2000" b="0" i="0" u="none" strike="noStrike" kern="1200" cap="none" spc="0" normalizeH="0" baseline="0" noProof="0" dirty="0">
                <a:ln>
                  <a:noFill/>
                </a:ln>
                <a:solidFill>
                  <a:srgbClr val="36424A"/>
                </a:solidFill>
                <a:effectLst/>
                <a:uLnTx/>
                <a:uFillTx/>
                <a:latin typeface="Arial" panose="020B0604020202020204" pitchFamily="34" charset="0"/>
                <a:ea typeface="+mn-ea"/>
                <a:cs typeface="Arial" panose="020B0604020202020204" pitchFamily="34" charset="0"/>
              </a:rPr>
              <a:t>not always obvious; some can injure or make you ill right away, some may take time to realize effects.</a:t>
            </a: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endParaRPr kumimoji="0" lang="en-CA" sz="2400" b="0" i="0" u="none" strike="noStrike" kern="1200" cap="none" spc="0" normalizeH="0" baseline="0" noProof="0" dirty="0">
              <a:ln>
                <a:noFill/>
              </a:ln>
              <a:solidFill>
                <a:srgbClr val="36424A"/>
              </a:solidFill>
              <a:effectLst/>
              <a:uLnTx/>
              <a:uFillTx/>
              <a:latin typeface="Arial" panose="020B0604020202020204" pitchFamily="34" charset="0"/>
              <a:ea typeface="+mn-ea"/>
              <a:cs typeface="Arial" panose="020B0604020202020204" pitchFamily="34" charset="0"/>
            </a:endParaRPr>
          </a:p>
          <a:p>
            <a:pPr marL="0" marR="0" lvl="0" indent="0" algn="l" defTabSz="914400" rtl="0" eaLnBrk="0" fontAlgn="base" latinLnBrk="0" hangingPunct="0">
              <a:lnSpc>
                <a:spcPct val="100000"/>
              </a:lnSpc>
              <a:spcBef>
                <a:spcPct val="20000"/>
              </a:spcBef>
              <a:spcAft>
                <a:spcPct val="0"/>
              </a:spcAft>
              <a:buClrTx/>
              <a:buSzTx/>
              <a:buFont typeface="Arial" charset="0"/>
              <a:buNone/>
              <a:tabLst/>
              <a:defRPr/>
            </a:pPr>
            <a:endParaRPr kumimoji="0" lang="en-CA" sz="2400" b="0" i="0" u="none" strike="noStrike" kern="1200" cap="none" spc="0" normalizeH="0" baseline="0" noProof="0" dirty="0">
              <a:ln>
                <a:noFill/>
              </a:ln>
              <a:solidFill>
                <a:srgbClr val="36424A"/>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0" fontAlgn="base" latinLnBrk="0" hangingPunct="0">
              <a:lnSpc>
                <a:spcPct val="100000"/>
              </a:lnSpc>
              <a:spcBef>
                <a:spcPct val="20000"/>
              </a:spcBef>
              <a:spcAft>
                <a:spcPct val="0"/>
              </a:spcAft>
              <a:buClrTx/>
              <a:buSzTx/>
              <a:buFont typeface="Arial" charset="0"/>
              <a:buChar char="•"/>
              <a:tabLst/>
              <a:defRPr/>
            </a:pPr>
            <a:endParaRPr kumimoji="0" lang="en-US" sz="2400" b="0" i="0" u="none" strike="noStrike" kern="1200" cap="none" spc="0" normalizeH="0" baseline="0" noProof="0" dirty="0">
              <a:ln>
                <a:noFill/>
              </a:ln>
              <a:solidFill>
                <a:srgbClr val="36424A"/>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19614922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827584" y="1210910"/>
          <a:ext cx="7272808" cy="338437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CA" dirty="0"/>
              <a:t>Spotting hazards</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29</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038728" y="393388"/>
            <a:ext cx="648072" cy="566277"/>
          </a:xfrm>
          <a:prstGeom prst="rect">
            <a:avLst/>
          </a:prstGeom>
        </p:spPr>
      </p:pic>
    </p:spTree>
    <p:custDataLst>
      <p:tags r:id="rId1"/>
    </p:custDataLst>
    <p:extLst>
      <p:ext uri="{BB962C8B-B14F-4D97-AF65-F5344CB8AC3E}">
        <p14:creationId xmlns:p14="http://schemas.microsoft.com/office/powerpoint/2010/main" val="27488111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467544" y="1203598"/>
            <a:ext cx="7920880" cy="3371056"/>
          </a:xfrm>
        </p:spPr>
        <p:txBody>
          <a:bodyPr/>
          <a:lstStyle/>
          <a:p>
            <a:pPr marL="0" indent="0">
              <a:buNone/>
            </a:pPr>
            <a:r>
              <a:rPr lang="en-US" altLang="en-US" sz="1100" b="1" dirty="0">
                <a:latin typeface="Arial" charset="0"/>
                <a:cs typeface="Arial" charset="0"/>
              </a:rPr>
              <a:t>Disclaimer</a:t>
            </a:r>
          </a:p>
          <a:p>
            <a:pPr marL="0" indent="0">
              <a:buNone/>
            </a:pPr>
            <a:r>
              <a:rPr lang="en-US" altLang="en-US" sz="1100" b="1" dirty="0">
                <a:latin typeface="Arial" charset="0"/>
                <a:cs typeface="Arial" charset="0"/>
              </a:rPr>
              <a:t>In the event of any discrepancy between the information throughout this presentation and Alberta OHS legislation, the legislation is considered correct. </a:t>
            </a:r>
          </a:p>
          <a:p>
            <a:pPr marL="0" indent="0">
              <a:buNone/>
            </a:pPr>
            <a:endParaRPr lang="en-US" altLang="en-US" sz="1100" b="1" dirty="0">
              <a:latin typeface="Arial" charset="0"/>
              <a:cs typeface="Arial" charset="0"/>
            </a:endParaRPr>
          </a:p>
          <a:p>
            <a:pPr marL="0" indent="0">
              <a:buNone/>
            </a:pPr>
            <a:r>
              <a:rPr lang="en-CA" sz="1100" dirty="0"/>
              <a:t>© 2026 Government of Alberta</a:t>
            </a:r>
          </a:p>
          <a:p>
            <a:pPr marL="0" indent="0">
              <a:buNone/>
            </a:pPr>
            <a:r>
              <a:rPr lang="en-CA" sz="1100" dirty="0"/>
              <a:t>This material is for information only. The information provided in this material is solely for the user’s information and convenience and, while thought to be accurate and helpful, it is provided without warranty of any kind. The Crown, its directors, officers, officials, servants, agents, sponsors, employees, contractors, and volunteers will not be liable to you for any damages, direct or indirect, including any personal injury, death, property damage or loss sustained by you, arising out of any cause whatsoever, as a result of your use of the information contained in this material. For confirmation of all legal requirements, refer to the current edition of the </a:t>
            </a:r>
            <a:r>
              <a:rPr lang="en-CA" sz="1100" i="1" dirty="0"/>
              <a:t>Occupational Health and Safety Act</a:t>
            </a:r>
            <a:r>
              <a:rPr lang="en-CA" sz="1100" dirty="0"/>
              <a:t>, Regulation and Code, or other applicable legislation. Further, if there is any inconsistency or conflict between any of the information contained in this material and the applicable legislation, the legislative requirement(s) shall prevail. This material is current to May 2026. The law is constantly changing with new legislation, amendments to existing legislation, and decisions from the courts. It is important that you keep yourself informed of the current law. This material, including copyright and marks under the </a:t>
            </a:r>
            <a:r>
              <a:rPr lang="en-CA" sz="1100" i="1" dirty="0"/>
              <a:t>Trademarks Act</a:t>
            </a:r>
            <a:r>
              <a:rPr lang="en-CA" sz="1100" dirty="0"/>
              <a:t> (Canada), is owned by the Government of Alberta and protected by law. This publication is issued under the Open Government Licence – Alberta. For details on the terms of this licence and commercial or non-commercial use of any materials in this publication, visit </a:t>
            </a:r>
            <a:r>
              <a:rPr lang="en-CA" sz="1100" u="sng" dirty="0">
                <a:hlinkClick r:id="rId4"/>
              </a:rPr>
              <a:t>open.alberta.ca/licence</a:t>
            </a:r>
            <a:r>
              <a:rPr lang="en-CA" sz="1100" dirty="0"/>
              <a:t>. Note that the terms of this licence do not apply to any third-party materials that may be included in this publication.</a:t>
            </a:r>
          </a:p>
          <a:p>
            <a:endParaRPr lang="en-US" dirty="0"/>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US" altLang="en-US" dirty="0">
                <a:latin typeface="Arial" charset="0"/>
                <a:cs typeface="Arial" charset="0"/>
              </a:rPr>
              <a:t>Before we begin</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27067834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Oval 26"/>
          <p:cNvSpPr/>
          <p:nvPr/>
        </p:nvSpPr>
        <p:spPr>
          <a:xfrm>
            <a:off x="6927776" y="1879659"/>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itle 2"/>
          <p:cNvSpPr>
            <a:spLocks noGrp="1"/>
          </p:cNvSpPr>
          <p:nvPr>
            <p:ph type="title"/>
          </p:nvPr>
        </p:nvSpPr>
        <p:spPr/>
        <p:txBody>
          <a:bodyPr/>
          <a:lstStyle/>
          <a:p>
            <a:r>
              <a:rPr lang="en-CA" dirty="0"/>
              <a:t>Physical hazards</a:t>
            </a:r>
            <a:endParaRPr lang="en-US" sz="1400"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30</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17" name="Picture 1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8728" y="393388"/>
            <a:ext cx="648072" cy="566277"/>
          </a:xfrm>
          <a:prstGeom prst="rect">
            <a:avLst/>
          </a:prstGeom>
        </p:spPr>
      </p:pic>
      <p:sp>
        <p:nvSpPr>
          <p:cNvPr id="24" name="Oval 23"/>
          <p:cNvSpPr/>
          <p:nvPr/>
        </p:nvSpPr>
        <p:spPr>
          <a:xfrm>
            <a:off x="467544" y="1858059"/>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8154" y="2199706"/>
            <a:ext cx="1217804" cy="1036513"/>
          </a:xfrm>
          <a:prstGeom prst="rect">
            <a:avLst/>
          </a:prstGeom>
        </p:spPr>
      </p:pic>
      <p:sp>
        <p:nvSpPr>
          <p:cNvPr id="25" name="Oval 24"/>
          <p:cNvSpPr/>
          <p:nvPr/>
        </p:nvSpPr>
        <p:spPr>
          <a:xfrm>
            <a:off x="2613218" y="1880477"/>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2" name="Picture 2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02874" y="2252548"/>
            <a:ext cx="1157809" cy="974030"/>
          </a:xfrm>
          <a:prstGeom prst="rect">
            <a:avLst/>
          </a:prstGeom>
        </p:spPr>
      </p:pic>
      <p:sp>
        <p:nvSpPr>
          <p:cNvPr id="26" name="Oval 25"/>
          <p:cNvSpPr/>
          <p:nvPr/>
        </p:nvSpPr>
        <p:spPr>
          <a:xfrm>
            <a:off x="4758893" y="1889300"/>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32236" y="2192739"/>
            <a:ext cx="1068710" cy="1093647"/>
          </a:xfrm>
          <a:prstGeom prst="rect">
            <a:avLst/>
          </a:prstGeom>
        </p:spPr>
      </p:pic>
      <p:pic>
        <p:nvPicPr>
          <p:cNvPr id="6" name="Picture 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076056" y="2199706"/>
            <a:ext cx="1221595" cy="1008112"/>
          </a:xfrm>
          <a:prstGeom prst="rect">
            <a:avLst/>
          </a:prstGeom>
        </p:spPr>
      </p:pic>
    </p:spTree>
    <p:custDataLst>
      <p:tags r:id="rId1"/>
    </p:custDataLst>
    <p:extLst>
      <p:ext uri="{BB962C8B-B14F-4D97-AF65-F5344CB8AC3E}">
        <p14:creationId xmlns:p14="http://schemas.microsoft.com/office/powerpoint/2010/main" val="344952561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Biological hazards</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31</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8728" y="393388"/>
            <a:ext cx="648072" cy="566277"/>
          </a:xfrm>
          <a:prstGeom prst="rect">
            <a:avLst/>
          </a:prstGeom>
        </p:spPr>
      </p:pic>
      <p:sp>
        <p:nvSpPr>
          <p:cNvPr id="15" name="Oval 14"/>
          <p:cNvSpPr/>
          <p:nvPr/>
        </p:nvSpPr>
        <p:spPr>
          <a:xfrm>
            <a:off x="467544" y="1648833"/>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99592" y="1851670"/>
            <a:ext cx="882186" cy="1216944"/>
          </a:xfrm>
          <a:prstGeom prst="rect">
            <a:avLst/>
          </a:prstGeom>
        </p:spPr>
      </p:pic>
      <p:sp>
        <p:nvSpPr>
          <p:cNvPr id="19" name="Oval 18"/>
          <p:cNvSpPr/>
          <p:nvPr/>
        </p:nvSpPr>
        <p:spPr>
          <a:xfrm>
            <a:off x="2551838" y="1674070"/>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7" name="Picture 1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996205" y="1858402"/>
            <a:ext cx="1086030" cy="1331680"/>
          </a:xfrm>
          <a:prstGeom prst="rect">
            <a:avLst/>
          </a:prstGeom>
        </p:spPr>
      </p:pic>
      <p:sp>
        <p:nvSpPr>
          <p:cNvPr id="20" name="Oval 19"/>
          <p:cNvSpPr/>
          <p:nvPr/>
        </p:nvSpPr>
        <p:spPr>
          <a:xfrm>
            <a:off x="4739807" y="1674070"/>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6" name="Picture 1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947366" y="1877867"/>
            <a:ext cx="1312215" cy="1312215"/>
          </a:xfrm>
          <a:prstGeom prst="rect">
            <a:avLst/>
          </a:prstGeom>
        </p:spPr>
      </p:pic>
      <p:sp>
        <p:nvSpPr>
          <p:cNvPr id="21" name="Oval 20"/>
          <p:cNvSpPr/>
          <p:nvPr/>
        </p:nvSpPr>
        <p:spPr>
          <a:xfrm>
            <a:off x="6927776" y="1678652"/>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171526" y="2138752"/>
            <a:ext cx="1361741" cy="929862"/>
          </a:xfrm>
          <a:prstGeom prst="rect">
            <a:avLst/>
          </a:prstGeom>
        </p:spPr>
      </p:pic>
    </p:spTree>
    <p:custDataLst>
      <p:tags r:id="rId1"/>
    </p:custDataLst>
    <p:extLst>
      <p:ext uri="{BB962C8B-B14F-4D97-AF65-F5344CB8AC3E}">
        <p14:creationId xmlns:p14="http://schemas.microsoft.com/office/powerpoint/2010/main" val="3087324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Chemical hazards </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32</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8728" y="393388"/>
            <a:ext cx="648072" cy="566277"/>
          </a:xfrm>
          <a:prstGeom prst="rect">
            <a:avLst/>
          </a:prstGeom>
        </p:spPr>
      </p:pic>
      <p:sp>
        <p:nvSpPr>
          <p:cNvPr id="14" name="Oval 13"/>
          <p:cNvSpPr/>
          <p:nvPr/>
        </p:nvSpPr>
        <p:spPr>
          <a:xfrm>
            <a:off x="467544" y="1711846"/>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2628291" y="1737150"/>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4788024" y="1737150"/>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6927776" y="1737150"/>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7584" y="2067694"/>
            <a:ext cx="1016090" cy="1113375"/>
          </a:xfrm>
          <a:prstGeom prst="rect">
            <a:avLst/>
          </a:prstGeom>
        </p:spPr>
      </p:pic>
      <p:pic>
        <p:nvPicPr>
          <p:cNvPr id="19" name="Picture 1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076056" y="1982124"/>
            <a:ext cx="1202042" cy="1186015"/>
          </a:xfrm>
          <a:prstGeom prst="rect">
            <a:avLst/>
          </a:prstGeom>
        </p:spPr>
      </p:pic>
      <p:pic>
        <p:nvPicPr>
          <p:cNvPr id="20" name="Picture 1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308304" y="1982124"/>
            <a:ext cx="1183580" cy="1183580"/>
          </a:xfrm>
          <a:prstGeom prst="rect">
            <a:avLst/>
          </a:prstGeom>
        </p:spPr>
      </p:pic>
      <p:pic>
        <p:nvPicPr>
          <p:cNvPr id="21" name="Picture 2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77041" y="2624381"/>
            <a:ext cx="214556" cy="211084"/>
          </a:xfrm>
          <a:prstGeom prst="rect">
            <a:avLst/>
          </a:prstGeom>
        </p:spPr>
      </p:pic>
      <p:pic>
        <p:nvPicPr>
          <p:cNvPr id="22" name="Picture 2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H="1">
            <a:off x="3436662" y="2108034"/>
            <a:ext cx="676664" cy="897378"/>
          </a:xfrm>
          <a:prstGeom prst="rect">
            <a:avLst/>
          </a:prstGeom>
        </p:spPr>
      </p:pic>
      <p:pic>
        <p:nvPicPr>
          <p:cNvPr id="23" name="Picture 2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2816190" y="2182712"/>
            <a:ext cx="649640" cy="822700"/>
          </a:xfrm>
          <a:prstGeom prst="rect">
            <a:avLst/>
          </a:prstGeom>
        </p:spPr>
      </p:pic>
      <p:pic>
        <p:nvPicPr>
          <p:cNvPr id="24" name="Picture 2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3789890" y="2624381"/>
            <a:ext cx="239739" cy="214136"/>
          </a:xfrm>
          <a:prstGeom prst="rect">
            <a:avLst/>
          </a:prstGeom>
        </p:spPr>
      </p:pic>
    </p:spTree>
    <p:custDataLst>
      <p:tags r:id="rId1"/>
    </p:custDataLst>
    <p:extLst>
      <p:ext uri="{BB962C8B-B14F-4D97-AF65-F5344CB8AC3E}">
        <p14:creationId xmlns:p14="http://schemas.microsoft.com/office/powerpoint/2010/main" val="5998272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Psychosocial hazards</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33</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8728" y="393388"/>
            <a:ext cx="648072" cy="566277"/>
          </a:xfrm>
          <a:prstGeom prst="rect">
            <a:avLst/>
          </a:prstGeom>
        </p:spPr>
      </p:pic>
      <p:sp>
        <p:nvSpPr>
          <p:cNvPr id="10" name="Oval 9"/>
          <p:cNvSpPr/>
          <p:nvPr/>
        </p:nvSpPr>
        <p:spPr>
          <a:xfrm>
            <a:off x="6927776" y="1864246"/>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4"/>
          <p:cNvSpPr/>
          <p:nvPr/>
        </p:nvSpPr>
        <p:spPr>
          <a:xfrm>
            <a:off x="4788024" y="1864246"/>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p:cNvSpPr/>
          <p:nvPr/>
        </p:nvSpPr>
        <p:spPr>
          <a:xfrm>
            <a:off x="2627784" y="1864246"/>
            <a:ext cx="1759024" cy="1719808"/>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467544" y="1864246"/>
            <a:ext cx="1759024" cy="1719808"/>
          </a:xfrm>
          <a:prstGeom prst="ellipse">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8" name="Picture 1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308304" y="2251212"/>
            <a:ext cx="1233229" cy="945875"/>
          </a:xfrm>
          <a:prstGeom prst="rect">
            <a:avLst/>
          </a:prstGeom>
        </p:spPr>
      </p:pic>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7584" y="2067694"/>
            <a:ext cx="1222843" cy="1313265"/>
          </a:xfrm>
          <a:prstGeom prst="rect">
            <a:avLst/>
          </a:prstGeom>
        </p:spPr>
      </p:pic>
      <p:pic>
        <p:nvPicPr>
          <p:cNvPr id="22" name="Picture 2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43808" y="2106677"/>
            <a:ext cx="1358938" cy="1274282"/>
          </a:xfrm>
          <a:prstGeom prst="rect">
            <a:avLst/>
          </a:prstGeom>
        </p:spPr>
      </p:pic>
      <p:pic>
        <p:nvPicPr>
          <p:cNvPr id="23" name="Picture 2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220072" y="2167681"/>
            <a:ext cx="1114494" cy="1152274"/>
          </a:xfrm>
          <a:prstGeom prst="rect">
            <a:avLst/>
          </a:prstGeom>
        </p:spPr>
      </p:pic>
    </p:spTree>
    <p:custDataLst>
      <p:tags r:id="rId1"/>
    </p:custDataLst>
    <p:extLst>
      <p:ext uri="{BB962C8B-B14F-4D97-AF65-F5344CB8AC3E}">
        <p14:creationId xmlns:p14="http://schemas.microsoft.com/office/powerpoint/2010/main" val="142493363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Hazard controls</a:t>
            </a:r>
            <a:endParaRPr lang="en-US" dirty="0">
              <a:solidFill>
                <a:srgbClr val="00AAD2"/>
              </a:solidFill>
            </a:endParaRPr>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34</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8728" y="417993"/>
            <a:ext cx="648072" cy="566277"/>
          </a:xfrm>
          <a:prstGeom prst="rect">
            <a:avLst/>
          </a:prstGeom>
        </p:spPr>
      </p:pic>
      <p:sp>
        <p:nvSpPr>
          <p:cNvPr id="2" name="Rectangle 1"/>
          <p:cNvSpPr/>
          <p:nvPr/>
        </p:nvSpPr>
        <p:spPr>
          <a:xfrm>
            <a:off x="1117659" y="2282808"/>
            <a:ext cx="1512168" cy="1584176"/>
          </a:xfrm>
          <a:prstGeom prst="rect">
            <a:avLst/>
          </a:prstGeom>
          <a:solidFill>
            <a:schemeClr val="accent2"/>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p:nvPr/>
        </p:nvSpPr>
        <p:spPr>
          <a:xfrm>
            <a:off x="2930208" y="2282808"/>
            <a:ext cx="1512168" cy="1584176"/>
          </a:xfrm>
          <a:prstGeom prst="rect">
            <a:avLst/>
          </a:prstGeom>
          <a:solidFill>
            <a:schemeClr val="accent3"/>
          </a:solid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Rectangle 14"/>
          <p:cNvSpPr/>
          <p:nvPr/>
        </p:nvSpPr>
        <p:spPr>
          <a:xfrm>
            <a:off x="4742757" y="2281246"/>
            <a:ext cx="1512168" cy="1584176"/>
          </a:xfrm>
          <a:prstGeom prst="rect">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p:nvPr/>
        </p:nvSpPr>
        <p:spPr>
          <a:xfrm>
            <a:off x="6555306" y="2281246"/>
            <a:ext cx="1512168" cy="1584176"/>
          </a:xfrm>
          <a:prstGeom prst="rect">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6"/>
          <p:cNvSpPr/>
          <p:nvPr/>
        </p:nvSpPr>
        <p:spPr>
          <a:xfrm>
            <a:off x="1585743" y="1993246"/>
            <a:ext cx="576000" cy="576000"/>
          </a:xfrm>
          <a:prstGeom prst="ellipse">
            <a:avLst/>
          </a:prstGeom>
          <a:solidFill>
            <a:schemeClr val="tx2">
              <a:lumMod val="40000"/>
              <a:lumOff val="60000"/>
            </a:schemeClr>
          </a:solidFill>
          <a:ln>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lIns="36000" tIns="0" rIns="72000" bIns="0" rtlCol="0" anchor="b"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rPr>
              <a:t>✔</a:t>
            </a:r>
            <a:endParaRPr kumimoji="0" 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8" name="Oval 17"/>
          <p:cNvSpPr/>
          <p:nvPr/>
        </p:nvSpPr>
        <p:spPr>
          <a:xfrm>
            <a:off x="3398292" y="1993246"/>
            <a:ext cx="576000" cy="576000"/>
          </a:xfrm>
          <a:prstGeom prst="ellipse">
            <a:avLst/>
          </a:prstGeom>
          <a:solidFill>
            <a:schemeClr val="tx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 tIns="0" rIns="0" bIns="0" rtlCol="0" anchor="b"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rPr>
              <a:t>1</a:t>
            </a:r>
            <a:r>
              <a:rPr kumimoji="0" lang="en-US" sz="1100" b="1" i="0" u="none" strike="noStrike" kern="1200" cap="none" spc="0" normalizeH="0" baseline="3000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rPr>
              <a:t>st</a:t>
            </a:r>
            <a:endParaRPr kumimoji="0" lang="en-US" sz="1100" b="1" i="0" u="none" strike="noStrike" kern="1200" cap="none" spc="0" normalizeH="0" baseline="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900" b="1" i="0" u="none" strike="noStrike" kern="1200" cap="none" spc="0" normalizeH="0" baseline="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rPr>
              <a:t>choice</a:t>
            </a:r>
            <a:endParaRPr kumimoji="0" lang="en-US"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19" name="Oval 18"/>
          <p:cNvSpPr/>
          <p:nvPr/>
        </p:nvSpPr>
        <p:spPr>
          <a:xfrm>
            <a:off x="5210841" y="1993246"/>
            <a:ext cx="576000" cy="576000"/>
          </a:xfrm>
          <a:prstGeom prst="ellipse">
            <a:avLst/>
          </a:prstGeom>
          <a:solidFill>
            <a:schemeClr val="tx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 tIns="0" rIns="0" bIns="0" rtlCol="0" anchor="b"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rPr>
              <a:t>2</a:t>
            </a:r>
            <a:r>
              <a:rPr kumimoji="0" lang="en-US" sz="1100" b="1" i="0" u="none" strike="noStrike" kern="1200" cap="none" spc="0" normalizeH="0" baseline="3000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rPr>
              <a:t>nd</a:t>
            </a:r>
            <a:endParaRPr kumimoji="0" lang="en-US" sz="1100" b="1" i="0" u="none" strike="noStrike" kern="1200" cap="none" spc="0" normalizeH="0" baseline="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900" b="1" i="0" u="none" strike="noStrike" kern="1200" cap="none" spc="0" normalizeH="0" baseline="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rPr>
              <a:t>choice</a:t>
            </a:r>
            <a:endParaRPr kumimoji="0" lang="en-US"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0" name="Oval 19"/>
          <p:cNvSpPr/>
          <p:nvPr/>
        </p:nvSpPr>
        <p:spPr>
          <a:xfrm>
            <a:off x="7023390" y="1993246"/>
            <a:ext cx="576000" cy="576000"/>
          </a:xfrm>
          <a:prstGeom prst="ellipse">
            <a:avLst/>
          </a:prstGeom>
          <a:solidFill>
            <a:schemeClr val="tx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lIns="7200" tIns="0" rIns="0" bIns="0" rtlCol="0" anchor="b" anchorCtr="0"/>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0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 </a:t>
            </a:r>
            <a:r>
              <a:rPr kumimoji="0" lang="en-US" sz="1600" b="1" i="0" u="none" strike="noStrike" kern="1200" cap="none" spc="0" normalizeH="0" baseline="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rPr>
              <a:t>3</a:t>
            </a:r>
            <a:r>
              <a:rPr kumimoji="0" lang="en-US" sz="1100" b="1" i="0" u="none" strike="noStrike" kern="1200" cap="none" spc="0" normalizeH="0" baseline="3000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rPr>
              <a:t>rd</a:t>
            </a:r>
            <a:endParaRPr kumimoji="0" lang="en-US" sz="1100" b="1" i="0" u="none" strike="noStrike" kern="1200" cap="none" spc="0" normalizeH="0" baseline="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900" b="1" i="0" u="none" strike="noStrike" kern="1200" cap="none" spc="0" normalizeH="0" baseline="0" noProof="0" dirty="0">
                <a:ln>
                  <a:noFill/>
                </a:ln>
                <a:solidFill>
                  <a:prstClr val="white"/>
                </a:solidFill>
                <a:effectLst/>
                <a:uLnTx/>
                <a:uFillTx/>
                <a:latin typeface="Arial" panose="020B0604020202020204" pitchFamily="34" charset="0"/>
                <a:ea typeface="Segoe UI Symbol" panose="020B0502040204020203" pitchFamily="34" charset="0"/>
                <a:cs typeface="Arial" panose="020B0604020202020204" pitchFamily="34" charset="0"/>
              </a:rPr>
              <a:t>choice</a:t>
            </a:r>
            <a:endParaRPr kumimoji="0" lang="en-US"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5" name="TextBox 4"/>
          <p:cNvSpPr txBox="1"/>
          <p:nvPr/>
        </p:nvSpPr>
        <p:spPr>
          <a:xfrm>
            <a:off x="1263960" y="2961987"/>
            <a:ext cx="1219566"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Elimination</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2" name="TextBox 21"/>
          <p:cNvSpPr txBox="1"/>
          <p:nvPr/>
        </p:nvSpPr>
        <p:spPr>
          <a:xfrm>
            <a:off x="3017389" y="2854264"/>
            <a:ext cx="1337805"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Engineering controls</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9" name="TextBox 28"/>
          <p:cNvSpPr txBox="1"/>
          <p:nvPr/>
        </p:nvSpPr>
        <p:spPr>
          <a:xfrm>
            <a:off x="4763326" y="2854265"/>
            <a:ext cx="1491599" cy="58477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Administrative controls</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0" name="TextBox 29"/>
          <p:cNvSpPr txBox="1"/>
          <p:nvPr/>
        </p:nvSpPr>
        <p:spPr>
          <a:xfrm>
            <a:off x="6565590" y="2961987"/>
            <a:ext cx="1491599" cy="338554"/>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PPE</a:t>
            </a:r>
            <a:endParaRPr kumimoji="0" lang="en-US" sz="16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32" name="Down Arrow 31"/>
          <p:cNvSpPr/>
          <p:nvPr/>
        </p:nvSpPr>
        <p:spPr>
          <a:xfrm rot="5400000">
            <a:off x="4223954" y="-1500090"/>
            <a:ext cx="613651" cy="6137219"/>
          </a:xfrm>
          <a:prstGeom prst="downArrow">
            <a:avLst/>
          </a:prstGeom>
          <a:gradFill>
            <a:gsLst>
              <a:gs pos="100000">
                <a:schemeClr val="accent1"/>
              </a:gs>
              <a:gs pos="79000">
                <a:srgbClr val="146F96">
                  <a:lumMod val="90000"/>
                  <a:lumOff val="10000"/>
                </a:srgbClr>
              </a:gs>
              <a:gs pos="48000">
                <a:srgbClr val="278DB9">
                  <a:lumMod val="86000"/>
                  <a:lumOff val="14000"/>
                </a:srgbClr>
              </a:gs>
              <a:gs pos="14000">
                <a:schemeClr val="accent1">
                  <a:lumMod val="32000"/>
                  <a:lumOff val="68000"/>
                </a:schemeClr>
              </a:gs>
            </a:gsLst>
            <a:lin ang="5400000" scaled="1"/>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TextBox 7"/>
          <p:cNvSpPr txBox="1"/>
          <p:nvPr/>
        </p:nvSpPr>
        <p:spPr>
          <a:xfrm>
            <a:off x="1822125" y="1458687"/>
            <a:ext cx="978547" cy="2308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CA"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Most effective</a:t>
            </a:r>
            <a:endParaRPr kumimoji="0" lang="en-US" sz="9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677072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5576" y="1504950"/>
            <a:ext cx="7632848" cy="3083024"/>
          </a:xfrm>
        </p:spPr>
        <p:txBody>
          <a:bodyPr/>
          <a:lstStyle/>
          <a:p>
            <a:r>
              <a:rPr lang="en-CA" dirty="0"/>
              <a:t>Your employer must protect you from hazards through elimination or control.</a:t>
            </a:r>
          </a:p>
          <a:p>
            <a:r>
              <a:rPr lang="en-CA" dirty="0"/>
              <a:t>Hazard assessments help to lower the risk of uncontrolled hazards in the workplace.</a:t>
            </a:r>
          </a:p>
        </p:txBody>
      </p:sp>
      <p:sp>
        <p:nvSpPr>
          <p:cNvPr id="3" name="Title 2"/>
          <p:cNvSpPr>
            <a:spLocks noGrp="1"/>
          </p:cNvSpPr>
          <p:nvPr>
            <p:ph type="title"/>
          </p:nvPr>
        </p:nvSpPr>
        <p:spPr>
          <a:xfrm>
            <a:off x="611560" y="430037"/>
            <a:ext cx="8676456" cy="569218"/>
          </a:xfrm>
        </p:spPr>
        <p:txBody>
          <a:bodyPr/>
          <a:lstStyle/>
          <a:p>
            <a:r>
              <a:rPr lang="en-CA" dirty="0"/>
              <a:t>Hazard assessments</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35</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038728" y="393388"/>
            <a:ext cx="648072" cy="566277"/>
          </a:xfrm>
          <a:prstGeom prst="rect">
            <a:avLst/>
          </a:prstGeom>
        </p:spPr>
      </p:pic>
    </p:spTree>
    <p:custDataLst>
      <p:tags r:id="rId1"/>
    </p:custDataLst>
    <p:extLst>
      <p:ext uri="{BB962C8B-B14F-4D97-AF65-F5344CB8AC3E}">
        <p14:creationId xmlns:p14="http://schemas.microsoft.com/office/powerpoint/2010/main" val="13864337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36</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Title 2"/>
          <p:cNvSpPr txBox="1">
            <a:spLocks/>
          </p:cNvSpPr>
          <p:nvPr/>
        </p:nvSpPr>
        <p:spPr>
          <a:xfrm>
            <a:off x="467544" y="538896"/>
            <a:ext cx="8219256" cy="569218"/>
          </a:xfrm>
          <a:prstGeom prst="rect">
            <a:avLst/>
          </a:prstGeom>
        </p:spPr>
        <p:txBody>
          <a:bodyPr/>
          <a:lstStyle>
            <a:lvl1pPr algn="l" rtl="0" eaLnBrk="0" fontAlgn="base" hangingPunct="0">
              <a:spcBef>
                <a:spcPct val="0"/>
              </a:spcBef>
              <a:spcAft>
                <a:spcPct val="0"/>
              </a:spcAft>
              <a:defRPr sz="3200" b="0" kern="1200">
                <a:solidFill>
                  <a:schemeClr val="tx1"/>
                </a:solidFill>
                <a:latin typeface="Arial" panose="020B0604020202020204" pitchFamily="34" charset="0"/>
                <a:ea typeface="+mj-ea"/>
                <a:cs typeface="Arial" panose="020B0604020202020204" pitchFamily="34" charset="0"/>
              </a:defRPr>
            </a:lvl1pPr>
            <a:lvl2pPr algn="l" rtl="0" eaLnBrk="0" fontAlgn="base" hangingPunct="0">
              <a:spcBef>
                <a:spcPct val="0"/>
              </a:spcBef>
              <a:spcAft>
                <a:spcPct val="0"/>
              </a:spcAft>
              <a:defRPr sz="4400">
                <a:solidFill>
                  <a:srgbClr val="6A737B"/>
                </a:solidFill>
                <a:latin typeface="Arial" charset="0"/>
                <a:cs typeface="Arial" charset="0"/>
              </a:defRPr>
            </a:lvl2pPr>
            <a:lvl3pPr algn="l" rtl="0" eaLnBrk="0" fontAlgn="base" hangingPunct="0">
              <a:spcBef>
                <a:spcPct val="0"/>
              </a:spcBef>
              <a:spcAft>
                <a:spcPct val="0"/>
              </a:spcAft>
              <a:defRPr sz="4400">
                <a:solidFill>
                  <a:srgbClr val="6A737B"/>
                </a:solidFill>
                <a:latin typeface="Arial" charset="0"/>
                <a:cs typeface="Arial" charset="0"/>
              </a:defRPr>
            </a:lvl3pPr>
            <a:lvl4pPr algn="l" rtl="0" eaLnBrk="0" fontAlgn="base" hangingPunct="0">
              <a:spcBef>
                <a:spcPct val="0"/>
              </a:spcBef>
              <a:spcAft>
                <a:spcPct val="0"/>
              </a:spcAft>
              <a:defRPr sz="4400">
                <a:solidFill>
                  <a:srgbClr val="6A737B"/>
                </a:solidFill>
                <a:latin typeface="Arial" charset="0"/>
                <a:cs typeface="Arial" charset="0"/>
              </a:defRPr>
            </a:lvl4pPr>
            <a:lvl5pPr algn="l" rtl="0" eaLnBrk="0" fontAlgn="base" hangingPunct="0">
              <a:spcBef>
                <a:spcPct val="0"/>
              </a:spcBef>
              <a:spcAft>
                <a:spcPct val="0"/>
              </a:spcAft>
              <a:defRPr sz="4400">
                <a:solidFill>
                  <a:srgbClr val="6A737B"/>
                </a:solidFill>
                <a:latin typeface="Arial" charset="0"/>
                <a:cs typeface="Arial" charset="0"/>
              </a:defRPr>
            </a:lvl5pPr>
            <a:lvl6pPr marL="457200" algn="l" rtl="0" fontAlgn="base">
              <a:spcBef>
                <a:spcPct val="0"/>
              </a:spcBef>
              <a:spcAft>
                <a:spcPct val="0"/>
              </a:spcAft>
              <a:defRPr sz="4400">
                <a:solidFill>
                  <a:srgbClr val="6A737B"/>
                </a:solidFill>
                <a:latin typeface="Arial" charset="0"/>
                <a:cs typeface="Arial" charset="0"/>
              </a:defRPr>
            </a:lvl6pPr>
            <a:lvl7pPr marL="914400" algn="l" rtl="0" fontAlgn="base">
              <a:spcBef>
                <a:spcPct val="0"/>
              </a:spcBef>
              <a:spcAft>
                <a:spcPct val="0"/>
              </a:spcAft>
              <a:defRPr sz="4400">
                <a:solidFill>
                  <a:srgbClr val="6A737B"/>
                </a:solidFill>
                <a:latin typeface="Arial" charset="0"/>
                <a:cs typeface="Arial" charset="0"/>
              </a:defRPr>
            </a:lvl7pPr>
            <a:lvl8pPr marL="1371600" algn="l" rtl="0" fontAlgn="base">
              <a:spcBef>
                <a:spcPct val="0"/>
              </a:spcBef>
              <a:spcAft>
                <a:spcPct val="0"/>
              </a:spcAft>
              <a:defRPr sz="4400">
                <a:solidFill>
                  <a:srgbClr val="6A737B"/>
                </a:solidFill>
                <a:latin typeface="Arial" charset="0"/>
                <a:cs typeface="Arial" charset="0"/>
              </a:defRPr>
            </a:lvl8pPr>
            <a:lvl9pPr marL="1828800" algn="l" rtl="0" fontAlgn="base">
              <a:spcBef>
                <a:spcPct val="0"/>
              </a:spcBef>
              <a:spcAft>
                <a:spcPct val="0"/>
              </a:spcAft>
              <a:defRPr sz="4400">
                <a:solidFill>
                  <a:srgbClr val="6A737B"/>
                </a:solidFill>
                <a:latin typeface="Arial" charset="0"/>
                <a:cs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3200" b="0" i="0" u="none" strike="noStrike" kern="1200" cap="none" spc="0" normalizeH="0" baseline="0" noProof="0" dirty="0">
                <a:ln>
                  <a:noFill/>
                </a:ln>
                <a:solidFill>
                  <a:srgbClr val="A6E1EF"/>
                </a:solidFill>
                <a:effectLst/>
                <a:uLnTx/>
                <a:uFillTx/>
                <a:latin typeface="Arial" panose="020B0604020202020204" pitchFamily="34" charset="0"/>
                <a:ea typeface="+mj-ea"/>
                <a:cs typeface="Arial" panose="020B0604020202020204" pitchFamily="34" charset="0"/>
              </a:rPr>
              <a:t>Safety tip: stop violence and harassment </a:t>
            </a:r>
          </a:p>
        </p:txBody>
      </p:sp>
      <p:cxnSp>
        <p:nvCxnSpPr>
          <p:cNvPr id="5" name="Straight Connector 4"/>
          <p:cNvCxnSpPr/>
          <p:nvPr/>
        </p:nvCxnSpPr>
        <p:spPr>
          <a:xfrm>
            <a:off x="467544" y="1131590"/>
            <a:ext cx="8136904" cy="0"/>
          </a:xfrm>
          <a:prstGeom prst="line">
            <a:avLst/>
          </a:prstGeom>
          <a:ln>
            <a:solidFill>
              <a:schemeClr val="accent5"/>
            </a:solidFill>
          </a:ln>
        </p:spPr>
        <p:style>
          <a:lnRef idx="1">
            <a:schemeClr val="accent1"/>
          </a:lnRef>
          <a:fillRef idx="0">
            <a:schemeClr val="accent1"/>
          </a:fillRef>
          <a:effectRef idx="0">
            <a:schemeClr val="accent1"/>
          </a:effectRef>
          <a:fontRef idx="minor">
            <a:schemeClr val="tx1"/>
          </a:fontRef>
        </p:style>
      </p:cxnSp>
      <p:pic>
        <p:nvPicPr>
          <p:cNvPr id="2" name="Picture 1"/>
          <p:cNvPicPr>
            <a:picLocks noChangeAspect="1"/>
          </p:cNvPicPr>
          <p:nvPr/>
        </p:nvPicPr>
        <p:blipFill>
          <a:blip r:embed="rId3"/>
          <a:stretch>
            <a:fillRect/>
          </a:stretch>
        </p:blipFill>
        <p:spPr>
          <a:xfrm>
            <a:off x="2987824" y="1419622"/>
            <a:ext cx="2951418" cy="2843439"/>
          </a:xfrm>
          <a:prstGeom prst="rect">
            <a:avLst/>
          </a:prstGeom>
        </p:spPr>
      </p:pic>
    </p:spTree>
    <p:custDataLst>
      <p:tags r:id="rId1"/>
    </p:custDataLst>
    <p:extLst>
      <p:ext uri="{BB962C8B-B14F-4D97-AF65-F5344CB8AC3E}">
        <p14:creationId xmlns:p14="http://schemas.microsoft.com/office/powerpoint/2010/main" val="29318885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11560" y="1504950"/>
            <a:ext cx="8280920" cy="3227040"/>
          </a:xfrm>
        </p:spPr>
        <p:txBody>
          <a:bodyPr/>
          <a:lstStyle/>
          <a:p>
            <a:r>
              <a:rPr lang="en-US" dirty="0"/>
              <a:t>Your employer has to address violence and harassment at the work site. </a:t>
            </a:r>
          </a:p>
          <a:p>
            <a:r>
              <a:rPr lang="en-US" dirty="0"/>
              <a:t>Do not cause or participate in bullying, gossiping or threatening behaviour. </a:t>
            </a:r>
          </a:p>
          <a:p>
            <a:pPr marL="0" indent="0">
              <a:buNone/>
            </a:pPr>
            <a:endParaRPr lang="en-CA" dirty="0"/>
          </a:p>
          <a:p>
            <a:pPr lvl="1"/>
            <a:endParaRPr lang="en-US" dirty="0"/>
          </a:p>
        </p:txBody>
      </p:sp>
      <p:sp>
        <p:nvSpPr>
          <p:cNvPr id="3" name="Title 2"/>
          <p:cNvSpPr>
            <a:spLocks noGrp="1"/>
          </p:cNvSpPr>
          <p:nvPr>
            <p:ph type="title"/>
          </p:nvPr>
        </p:nvSpPr>
        <p:spPr>
          <a:xfrm>
            <a:off x="467544" y="441122"/>
            <a:ext cx="8424936" cy="569218"/>
          </a:xfrm>
        </p:spPr>
        <p:txBody>
          <a:bodyPr/>
          <a:lstStyle/>
          <a:p>
            <a:r>
              <a:rPr lang="en-CA" dirty="0"/>
              <a:t>Violence and harassment</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37</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4"/>
          <a:stretch>
            <a:fillRect/>
          </a:stretch>
        </p:blipFill>
        <p:spPr>
          <a:xfrm>
            <a:off x="8180784" y="262340"/>
            <a:ext cx="639688" cy="593906"/>
          </a:xfrm>
          <a:prstGeom prst="rect">
            <a:avLst/>
          </a:prstGeom>
        </p:spPr>
      </p:pic>
    </p:spTree>
    <p:custDataLst>
      <p:tags r:id="rId1"/>
    </p:custDataLst>
    <p:extLst>
      <p:ext uri="{BB962C8B-B14F-4D97-AF65-F5344CB8AC3E}">
        <p14:creationId xmlns:p14="http://schemas.microsoft.com/office/powerpoint/2010/main" val="189257901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38</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l="7012" t="5646" r="8802" b="6054"/>
          <a:stretch/>
        </p:blipFill>
        <p:spPr>
          <a:xfrm>
            <a:off x="2339752" y="265413"/>
            <a:ext cx="4393785" cy="4466577"/>
          </a:xfrm>
          <a:prstGeom prst="ellipse">
            <a:avLst/>
          </a:prstGeom>
        </p:spPr>
      </p:pic>
    </p:spTree>
    <p:custDataLst>
      <p:tags r:id="rId1"/>
    </p:custDataLst>
    <p:extLst>
      <p:ext uri="{BB962C8B-B14F-4D97-AF65-F5344CB8AC3E}">
        <p14:creationId xmlns:p14="http://schemas.microsoft.com/office/powerpoint/2010/main" val="5201560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Reporting incidents and injuries</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39</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4647" y="1275606"/>
            <a:ext cx="2305050" cy="2886075"/>
          </a:xfrm>
          <a:prstGeom prst="rect">
            <a:avLst/>
          </a:prstGeom>
        </p:spPr>
      </p:pic>
    </p:spTree>
    <p:custDataLst>
      <p:tags r:id="rId1"/>
    </p:custDataLst>
    <p:extLst>
      <p:ext uri="{BB962C8B-B14F-4D97-AF65-F5344CB8AC3E}">
        <p14:creationId xmlns:p14="http://schemas.microsoft.com/office/powerpoint/2010/main" val="33828909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a:t>Learning outcomes </a:t>
            </a:r>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4</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a:blip r:embed="rId4"/>
          <a:stretch>
            <a:fillRect/>
          </a:stretch>
        </p:blipFill>
        <p:spPr>
          <a:xfrm>
            <a:off x="2410095" y="1218665"/>
            <a:ext cx="3530057" cy="3491180"/>
          </a:xfrm>
          <a:prstGeom prst="rect">
            <a:avLst/>
          </a:prstGeom>
        </p:spPr>
      </p:pic>
    </p:spTree>
    <p:custDataLst>
      <p:tags r:id="rId1"/>
    </p:custDataLst>
    <p:extLst>
      <p:ext uri="{BB962C8B-B14F-4D97-AF65-F5344CB8AC3E}">
        <p14:creationId xmlns:p14="http://schemas.microsoft.com/office/powerpoint/2010/main" val="67831474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5576" y="1504950"/>
            <a:ext cx="7632848" cy="3083024"/>
          </a:xfrm>
        </p:spPr>
        <p:txBody>
          <a:bodyPr/>
          <a:lstStyle/>
          <a:p>
            <a:r>
              <a:rPr lang="en-US" dirty="0"/>
              <a:t>A prime contractor – or if there is no prime contractor, your employer – must report serious injuries, illness or incidents to OHS as soon as possible. </a:t>
            </a:r>
            <a:endParaRPr lang="en-CA" dirty="0"/>
          </a:p>
          <a:p>
            <a:r>
              <a:rPr lang="en-CA" dirty="0"/>
              <a:t>They must also report potentially serious incidents</a:t>
            </a:r>
            <a:r>
              <a:rPr lang="en-CA" b="1" dirty="0"/>
              <a:t>.</a:t>
            </a:r>
            <a:endParaRPr lang="en-US" b="1" dirty="0"/>
          </a:p>
        </p:txBody>
      </p:sp>
      <p:sp>
        <p:nvSpPr>
          <p:cNvPr id="3" name="Title 2"/>
          <p:cNvSpPr>
            <a:spLocks noGrp="1"/>
          </p:cNvSpPr>
          <p:nvPr>
            <p:ph type="title"/>
          </p:nvPr>
        </p:nvSpPr>
        <p:spPr/>
        <p:txBody>
          <a:bodyPr/>
          <a:lstStyle/>
          <a:p>
            <a:r>
              <a:rPr lang="en-CA" dirty="0"/>
              <a:t>Reporting to OHS</a:t>
            </a:r>
            <a:endParaRPr lang="en-US" dirty="0"/>
          </a:p>
        </p:txBody>
      </p:sp>
      <p:sp>
        <p:nvSpPr>
          <p:cNvPr id="4" name="Slide Number Placeholder 3"/>
          <p:cNvSpPr>
            <a:spLocks noGrp="1"/>
          </p:cNvSpPr>
          <p:nvPr>
            <p:ph type="sldNum" sz="quarter" idx="4"/>
          </p:nvPr>
        </p:nvSpPr>
        <p:spPr/>
        <p:txBody>
          <a:bodyPr/>
          <a:lstStyle/>
          <a:p>
            <a:fld id="{3A2281A5-0AAD-5C43-9874-F8F3A9F5B29A}" type="slidenum">
              <a:rPr lang="en-US" smtClean="0"/>
              <a:pPr/>
              <a:t>40</a:t>
            </a:fld>
            <a:endParaRPr lang="en-US"/>
          </a:p>
        </p:txBody>
      </p:sp>
    </p:spTree>
    <p:custDataLst>
      <p:tags r:id="rId1"/>
    </p:custDataLst>
    <p:extLst>
      <p:ext uri="{BB962C8B-B14F-4D97-AF65-F5344CB8AC3E}">
        <p14:creationId xmlns:p14="http://schemas.microsoft.com/office/powerpoint/2010/main" val="70346647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US" dirty="0"/>
              <a:t>If you are injured at work, know you can report it to the Workers’ Compensation Board (WCB) - Alberta. </a:t>
            </a:r>
          </a:p>
          <a:p>
            <a:r>
              <a:rPr lang="en-US" dirty="0"/>
              <a:t>Report your injury to your employer and to your healthcare provider. </a:t>
            </a:r>
          </a:p>
          <a:p>
            <a:r>
              <a:rPr lang="en-US" dirty="0"/>
              <a:t>Go to wcb.ab.ca to find out more information on reporting. </a:t>
            </a:r>
          </a:p>
        </p:txBody>
      </p:sp>
      <p:sp>
        <p:nvSpPr>
          <p:cNvPr id="3" name="Title 2"/>
          <p:cNvSpPr>
            <a:spLocks noGrp="1"/>
          </p:cNvSpPr>
          <p:nvPr>
            <p:ph type="title"/>
          </p:nvPr>
        </p:nvSpPr>
        <p:spPr/>
        <p:txBody>
          <a:bodyPr/>
          <a:lstStyle/>
          <a:p>
            <a:r>
              <a:rPr lang="en-CA" sz="3000" dirty="0"/>
              <a:t>Reporting to WCB - Alberta</a:t>
            </a:r>
            <a:endParaRPr lang="en-US" sz="3000" dirty="0"/>
          </a:p>
        </p:txBody>
      </p:sp>
      <p:sp>
        <p:nvSpPr>
          <p:cNvPr id="4" name="Slide Number Placeholder 3"/>
          <p:cNvSpPr>
            <a:spLocks noGrp="1"/>
          </p:cNvSpPr>
          <p:nvPr>
            <p:ph type="sldNum" sz="quarter" idx="4"/>
          </p:nvPr>
        </p:nvSpPr>
        <p:spPr/>
        <p:txBody>
          <a:bodyPr/>
          <a:lstStyle/>
          <a:p>
            <a:fld id="{3A2281A5-0AAD-5C43-9874-F8F3A9F5B29A}" type="slidenum">
              <a:rPr lang="en-US" smtClean="0"/>
              <a:pPr/>
              <a:t>41</a:t>
            </a:fld>
            <a:endParaRPr lang="en-US"/>
          </a:p>
        </p:txBody>
      </p:sp>
    </p:spTree>
    <p:custDataLst>
      <p:tags r:id="rId1"/>
    </p:custDataLst>
    <p:extLst>
      <p:ext uri="{BB962C8B-B14F-4D97-AF65-F5344CB8AC3E}">
        <p14:creationId xmlns:p14="http://schemas.microsoft.com/office/powerpoint/2010/main" val="20769825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5576" y="1504950"/>
            <a:ext cx="7632848" cy="3083024"/>
          </a:xfrm>
        </p:spPr>
        <p:txBody>
          <a:bodyPr/>
          <a:lstStyle/>
          <a:p>
            <a:r>
              <a:rPr lang="en-CA" dirty="0"/>
              <a:t>Anyone can report unsafe and unhealthy conditions at a workplace. </a:t>
            </a:r>
          </a:p>
          <a:p>
            <a:r>
              <a:rPr lang="en-CA" dirty="0"/>
              <a:t>Call the OHS Contact Centre right away if you are concerned about immediate danger or injury from work, to you or anyone else. </a:t>
            </a:r>
          </a:p>
          <a:p>
            <a:pPr marL="0" indent="0">
              <a:buNone/>
            </a:pPr>
            <a:endParaRPr lang="en-CA" dirty="0"/>
          </a:p>
        </p:txBody>
      </p:sp>
      <p:sp>
        <p:nvSpPr>
          <p:cNvPr id="3" name="Title 2"/>
          <p:cNvSpPr>
            <a:spLocks noGrp="1"/>
          </p:cNvSpPr>
          <p:nvPr>
            <p:ph type="title"/>
          </p:nvPr>
        </p:nvSpPr>
        <p:spPr/>
        <p:txBody>
          <a:bodyPr/>
          <a:lstStyle/>
          <a:p>
            <a:r>
              <a:rPr lang="en-US" dirty="0"/>
              <a:t>Notify OHS of health and safety concerns</a:t>
            </a:r>
          </a:p>
        </p:txBody>
      </p:sp>
      <p:sp>
        <p:nvSpPr>
          <p:cNvPr id="4" name="Slide Number Placeholder 3"/>
          <p:cNvSpPr>
            <a:spLocks noGrp="1"/>
          </p:cNvSpPr>
          <p:nvPr>
            <p:ph type="sldNum" sz="quarter" idx="4"/>
          </p:nvPr>
        </p:nvSpPr>
        <p:spPr/>
        <p:txBody>
          <a:bodyPr/>
          <a:lstStyle/>
          <a:p>
            <a:fld id="{3A2281A5-0AAD-5C43-9874-F8F3A9F5B29A}" type="slidenum">
              <a:rPr lang="en-US" smtClean="0"/>
              <a:pPr/>
              <a:t>42</a:t>
            </a:fld>
            <a:endParaRPr lang="en-US"/>
          </a:p>
        </p:txBody>
      </p:sp>
    </p:spTree>
    <p:custDataLst>
      <p:tags r:id="rId1"/>
    </p:custDataLst>
    <p:extLst>
      <p:ext uri="{BB962C8B-B14F-4D97-AF65-F5344CB8AC3E}">
        <p14:creationId xmlns:p14="http://schemas.microsoft.com/office/powerpoint/2010/main" val="101479465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icture Placeholder 5"/>
          <p:cNvSpPr>
            <a:spLocks noGrp="1"/>
          </p:cNvSpPr>
          <p:nvPr>
            <p:ph type="pic" sz="quarter" idx="13"/>
          </p:nvPr>
        </p:nvSpPr>
        <p:spPr/>
        <p:txBody>
          <a:bodyPr/>
          <a:lstStyle/>
          <a:p>
            <a:endParaRPr lang="en-CA"/>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43</a:t>
            </a:fld>
            <a:endParaRPr kumimoji="0" lang="en-US" sz="1300" b="0"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7" name="Content Placeholder 5"/>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auto">
          <a:xfrm>
            <a:off x="2483768" y="339502"/>
            <a:ext cx="3744416" cy="3744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Box 8"/>
          <p:cNvSpPr txBox="1"/>
          <p:nvPr/>
        </p:nvSpPr>
        <p:spPr>
          <a:xfrm>
            <a:off x="467544" y="3787963"/>
            <a:ext cx="2880320" cy="523220"/>
          </a:xfrm>
          <a:prstGeom prst="rect">
            <a:avLst/>
          </a:prstGeom>
          <a:noFill/>
        </p:spPr>
        <p:txBody>
          <a:bodyPr wrap="square" rtlCol="0">
            <a:sp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2800" b="0" i="0" u="sng" strike="noStrike" kern="1200" cap="none" spc="0" normalizeH="0" baseline="0" noProof="0" dirty="0">
                <a:ln>
                  <a:noFill/>
                </a:ln>
                <a:solidFill>
                  <a:srgbClr val="36424A"/>
                </a:solidFill>
                <a:effectLst/>
                <a:uLnTx/>
                <a:uFillTx/>
                <a:latin typeface="Arial" panose="020B0604020202020204" pitchFamily="34" charset="0"/>
                <a:ea typeface="+mn-ea"/>
                <a:cs typeface="Arial" panose="020B0604020202020204" pitchFamily="34" charset="0"/>
                <a:hlinkClick r:id="rId4"/>
              </a:rPr>
              <a:t>1-866-415-8690</a:t>
            </a:r>
            <a:r>
              <a:rPr kumimoji="0" lang="en-US" sz="2800" b="0" i="0" u="none" strike="noStrike" kern="1200" cap="none" spc="0" normalizeH="0" baseline="0" noProof="0" dirty="0">
                <a:ln>
                  <a:noFill/>
                </a:ln>
                <a:solidFill>
                  <a:srgbClr val="36424A"/>
                </a:solidFill>
                <a:effectLst/>
                <a:uLnTx/>
                <a:uFillTx/>
                <a:latin typeface="Arial" panose="020B0604020202020204" pitchFamily="34" charset="0"/>
                <a:ea typeface="+mn-ea"/>
                <a:cs typeface="Arial" panose="020B0604020202020204" pitchFamily="34" charset="0"/>
              </a:rPr>
              <a:t> </a:t>
            </a:r>
          </a:p>
        </p:txBody>
      </p:sp>
    </p:spTree>
    <p:custDataLst>
      <p:tags r:id="rId1"/>
    </p:custDataLst>
    <p:extLst>
      <p:ext uri="{BB962C8B-B14F-4D97-AF65-F5344CB8AC3E}">
        <p14:creationId xmlns:p14="http://schemas.microsoft.com/office/powerpoint/2010/main" val="143466058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44</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rotWithShape="1">
          <a:blip r:embed="rId4" cstate="print">
            <a:extLst>
              <a:ext uri="{28A0092B-C50C-407E-A947-70E740481C1C}">
                <a14:useLocalDpi xmlns:a14="http://schemas.microsoft.com/office/drawing/2010/main" val="0"/>
              </a:ext>
            </a:extLst>
          </a:blip>
          <a:srcRect l="2327" t="2064" r="3339" b="2062"/>
          <a:stretch/>
        </p:blipFill>
        <p:spPr>
          <a:xfrm>
            <a:off x="2339752" y="267494"/>
            <a:ext cx="4415383" cy="4464496"/>
          </a:xfrm>
          <a:prstGeom prst="ellipse">
            <a:avLst/>
          </a:prstGeom>
        </p:spPr>
      </p:pic>
    </p:spTree>
    <p:custDataLst>
      <p:tags r:id="rId1"/>
    </p:custDataLst>
    <p:extLst>
      <p:ext uri="{BB962C8B-B14F-4D97-AF65-F5344CB8AC3E}">
        <p14:creationId xmlns:p14="http://schemas.microsoft.com/office/powerpoint/2010/main" val="177892118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CA" dirty="0">
                <a:solidFill>
                  <a:srgbClr val="36424A"/>
                </a:solidFill>
              </a:rPr>
              <a:t>Safety culture is displayed through actions, attitudes and values within the workplace. </a:t>
            </a:r>
          </a:p>
          <a:p>
            <a:r>
              <a:rPr lang="en-CA" dirty="0">
                <a:solidFill>
                  <a:srgbClr val="36424A"/>
                </a:solidFill>
              </a:rPr>
              <a:t>Your employer should strive to promote and create a positive safety culture in your workplace. </a:t>
            </a:r>
          </a:p>
          <a:p>
            <a:r>
              <a:rPr lang="en-CA" dirty="0">
                <a:solidFill>
                  <a:srgbClr val="36424A"/>
                </a:solidFill>
              </a:rPr>
              <a:t>Workplaces will have their own individual safety culture that is important for you to learn, follow and show.</a:t>
            </a:r>
          </a:p>
        </p:txBody>
      </p:sp>
      <p:sp>
        <p:nvSpPr>
          <p:cNvPr id="3" name="Title 2"/>
          <p:cNvSpPr>
            <a:spLocks noGrp="1"/>
          </p:cNvSpPr>
          <p:nvPr>
            <p:ph type="title"/>
          </p:nvPr>
        </p:nvSpPr>
        <p:spPr/>
        <p:txBody>
          <a:bodyPr/>
          <a:lstStyle/>
          <a:p>
            <a:r>
              <a:rPr lang="en-CA" dirty="0"/>
              <a:t>Understanding the workplace </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45</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261607817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CA" dirty="0"/>
              <a:t>Know what the general safety rules are in your workplace.</a:t>
            </a:r>
          </a:p>
          <a:p>
            <a:pPr lvl="1"/>
            <a:r>
              <a:rPr lang="en-CA" dirty="0">
                <a:solidFill>
                  <a:srgbClr val="36424A"/>
                </a:solidFill>
              </a:rPr>
              <a:t>read written policies and procedures </a:t>
            </a:r>
          </a:p>
          <a:p>
            <a:pPr lvl="1"/>
            <a:r>
              <a:rPr lang="en-CA" dirty="0">
                <a:solidFill>
                  <a:srgbClr val="36424A"/>
                </a:solidFill>
              </a:rPr>
              <a:t>follow adopted, or unwritten rules, that your co-workers display and ask questions</a:t>
            </a:r>
          </a:p>
          <a:p>
            <a:r>
              <a:rPr lang="en-CA" dirty="0">
                <a:solidFill>
                  <a:srgbClr val="36424A"/>
                </a:solidFill>
              </a:rPr>
              <a:t>Follow rules that outline expectations of</a:t>
            </a:r>
            <a:r>
              <a:rPr lang="en-US" dirty="0"/>
              <a:t> </a:t>
            </a:r>
            <a:r>
              <a:rPr lang="en-CA" dirty="0">
                <a:solidFill>
                  <a:srgbClr val="36424A"/>
                </a:solidFill>
              </a:rPr>
              <a:t>workplace etiquette. </a:t>
            </a:r>
            <a:endParaRPr lang="en-US" dirty="0"/>
          </a:p>
        </p:txBody>
      </p:sp>
      <p:sp>
        <p:nvSpPr>
          <p:cNvPr id="3" name="Title 2"/>
          <p:cNvSpPr>
            <a:spLocks noGrp="1"/>
          </p:cNvSpPr>
          <p:nvPr>
            <p:ph type="title"/>
          </p:nvPr>
        </p:nvSpPr>
        <p:spPr/>
        <p:txBody>
          <a:bodyPr/>
          <a:lstStyle/>
          <a:p>
            <a:r>
              <a:rPr lang="en-CA" dirty="0"/>
              <a:t>Involvement within safety culture</a:t>
            </a:r>
            <a:endParaRPr lang="en-US" dirty="0"/>
          </a:p>
        </p:txBody>
      </p:sp>
      <p:sp>
        <p:nvSpPr>
          <p:cNvPr id="4" name="Slide Number Placeholder 3"/>
          <p:cNvSpPr>
            <a:spLocks noGrp="1"/>
          </p:cNvSpPr>
          <p:nvPr>
            <p:ph type="sldNum" sz="quarter" idx="4"/>
          </p:nvPr>
        </p:nvSpPr>
        <p:spPr/>
        <p:txBody>
          <a:bodyPr/>
          <a:lstStyle/>
          <a:p>
            <a:fld id="{3A2281A5-0AAD-5C43-9874-F8F3A9F5B29A}" type="slidenum">
              <a:rPr lang="en-US" smtClean="0"/>
              <a:pPr/>
              <a:t>46</a:t>
            </a:fld>
            <a:endParaRPr lang="en-US"/>
          </a:p>
        </p:txBody>
      </p:sp>
    </p:spTree>
    <p:custDataLst>
      <p:tags r:id="rId1"/>
    </p:custDataLst>
    <p:extLst>
      <p:ext uri="{BB962C8B-B14F-4D97-AF65-F5344CB8AC3E}">
        <p14:creationId xmlns:p14="http://schemas.microsoft.com/office/powerpoint/2010/main" val="23439064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CA" dirty="0"/>
              <a:t>Within workplace safety culture, employers rules may be written, while others are expected.</a:t>
            </a:r>
          </a:p>
          <a:p>
            <a:r>
              <a:rPr lang="en-CA" dirty="0">
                <a:solidFill>
                  <a:srgbClr val="36424A"/>
                </a:solidFill>
              </a:rPr>
              <a:t>When you start a job contribute by:</a:t>
            </a:r>
          </a:p>
          <a:p>
            <a:pPr lvl="1"/>
            <a:r>
              <a:rPr lang="en-CA" dirty="0">
                <a:solidFill>
                  <a:srgbClr val="36424A"/>
                </a:solidFill>
              </a:rPr>
              <a:t>meeting your employers job expectations. </a:t>
            </a:r>
          </a:p>
          <a:p>
            <a:pPr lvl="1"/>
            <a:r>
              <a:rPr lang="en-CA" dirty="0">
                <a:solidFill>
                  <a:srgbClr val="36424A"/>
                </a:solidFill>
              </a:rPr>
              <a:t>showing commitment within the workplace.</a:t>
            </a:r>
          </a:p>
          <a:p>
            <a:pPr marL="0" indent="0">
              <a:buNone/>
            </a:pPr>
            <a:endParaRPr lang="en-US" dirty="0"/>
          </a:p>
        </p:txBody>
      </p:sp>
      <p:sp>
        <p:nvSpPr>
          <p:cNvPr id="3" name="Title 2"/>
          <p:cNvSpPr>
            <a:spLocks noGrp="1"/>
          </p:cNvSpPr>
          <p:nvPr>
            <p:ph type="title"/>
          </p:nvPr>
        </p:nvSpPr>
        <p:spPr/>
        <p:txBody>
          <a:bodyPr/>
          <a:lstStyle/>
          <a:p>
            <a:r>
              <a:rPr lang="en-CA" dirty="0"/>
              <a:t>Meeting employer expectations</a:t>
            </a:r>
            <a:endParaRPr lang="en-US" dirty="0"/>
          </a:p>
        </p:txBody>
      </p:sp>
      <p:sp>
        <p:nvSpPr>
          <p:cNvPr id="4" name="Slide Number Placeholder 3"/>
          <p:cNvSpPr>
            <a:spLocks noGrp="1"/>
          </p:cNvSpPr>
          <p:nvPr>
            <p:ph type="sldNum" sz="quarter" idx="4"/>
          </p:nvPr>
        </p:nvSpPr>
        <p:spPr/>
        <p:txBody>
          <a:bodyPr/>
          <a:lstStyle/>
          <a:p>
            <a:fld id="{3A2281A5-0AAD-5C43-9874-F8F3A9F5B29A}" type="slidenum">
              <a:rPr lang="en-US" smtClean="0"/>
              <a:pPr/>
              <a:t>47</a:t>
            </a:fld>
            <a:endParaRPr lang="en-US"/>
          </a:p>
        </p:txBody>
      </p:sp>
    </p:spTree>
    <p:extLst>
      <p:ext uri="{BB962C8B-B14F-4D97-AF65-F5344CB8AC3E}">
        <p14:creationId xmlns:p14="http://schemas.microsoft.com/office/powerpoint/2010/main" val="95330096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Teamwork</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48</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61230" y="1347614"/>
            <a:ext cx="3231884" cy="3274690"/>
          </a:xfrm>
          <a:prstGeom prst="rect">
            <a:avLst/>
          </a:prstGeom>
        </p:spPr>
      </p:pic>
    </p:spTree>
    <p:custDataLst>
      <p:tags r:id="rId1"/>
    </p:custDataLst>
    <p:extLst>
      <p:ext uri="{BB962C8B-B14F-4D97-AF65-F5344CB8AC3E}">
        <p14:creationId xmlns:p14="http://schemas.microsoft.com/office/powerpoint/2010/main" val="24517024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755576" y="1504950"/>
            <a:ext cx="7632848" cy="3227040"/>
          </a:xfrm>
        </p:spPr>
        <p:txBody>
          <a:bodyPr/>
          <a:lstStyle/>
          <a:p>
            <a:r>
              <a:rPr lang="en-CA" dirty="0">
                <a:solidFill>
                  <a:srgbClr val="36424A"/>
                </a:solidFill>
              </a:rPr>
              <a:t>Listen to others with purpose.</a:t>
            </a:r>
          </a:p>
          <a:p>
            <a:r>
              <a:rPr lang="en-CA" dirty="0">
                <a:solidFill>
                  <a:srgbClr val="36424A"/>
                </a:solidFill>
              </a:rPr>
              <a:t>Follow supervisor instructions and repeat them back to the supervisor.</a:t>
            </a:r>
          </a:p>
          <a:p>
            <a:r>
              <a:rPr lang="en-CA" dirty="0"/>
              <a:t>Explain </a:t>
            </a:r>
            <a:r>
              <a:rPr lang="en-CA" dirty="0">
                <a:solidFill>
                  <a:srgbClr val="36424A"/>
                </a:solidFill>
              </a:rPr>
              <a:t>safety concerns to your supervisor.</a:t>
            </a:r>
          </a:p>
          <a:p>
            <a:r>
              <a:rPr lang="en-CA" dirty="0">
                <a:solidFill>
                  <a:srgbClr val="36424A"/>
                </a:solidFill>
              </a:rPr>
              <a:t>Handle concerns calmly and respectfully. </a:t>
            </a:r>
          </a:p>
          <a:p>
            <a:pPr lvl="1"/>
            <a:endParaRPr lang="en-CA" dirty="0">
              <a:solidFill>
                <a:srgbClr val="36424A"/>
              </a:solidFill>
            </a:endParaRPr>
          </a:p>
          <a:p>
            <a:pPr marL="0" indent="0">
              <a:buNone/>
            </a:pPr>
            <a:r>
              <a:rPr lang="en-CA" dirty="0"/>
              <a:t> </a:t>
            </a:r>
          </a:p>
          <a:p>
            <a:endParaRPr lang="en-US" dirty="0"/>
          </a:p>
        </p:txBody>
      </p:sp>
      <p:sp>
        <p:nvSpPr>
          <p:cNvPr id="3" name="Title 2"/>
          <p:cNvSpPr>
            <a:spLocks noGrp="1"/>
          </p:cNvSpPr>
          <p:nvPr>
            <p:ph type="title"/>
          </p:nvPr>
        </p:nvSpPr>
        <p:spPr/>
        <p:txBody>
          <a:bodyPr/>
          <a:lstStyle/>
          <a:p>
            <a:r>
              <a:rPr lang="en-CA" dirty="0"/>
              <a:t>Effective communication</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49</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834726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88571" y="469260"/>
            <a:ext cx="8587885" cy="4676774"/>
            <a:chOff x="102682" y="-186538"/>
            <a:chExt cx="8447462" cy="4949038"/>
          </a:xfrm>
        </p:grpSpPr>
        <p:graphicFrame>
          <p:nvGraphicFramePr>
            <p:cNvPr id="5" name="Diagram 4"/>
            <p:cNvGraphicFramePr/>
            <p:nvPr/>
          </p:nvGraphicFramePr>
          <p:xfrm>
            <a:off x="1657350" y="-58162"/>
            <a:ext cx="6892794" cy="482066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6" name="TextBox 5"/>
            <p:cNvSpPr txBox="1"/>
            <p:nvPr/>
          </p:nvSpPr>
          <p:spPr>
            <a:xfrm rot="16200000">
              <a:off x="-1535105" y="1451249"/>
              <a:ext cx="4648202" cy="1372627"/>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8800" b="0" i="0" u="none" strike="noStrike" kern="1200" cap="none" spc="0" normalizeH="0" baseline="0" noProof="0" dirty="0">
                  <a:ln>
                    <a:noFill/>
                  </a:ln>
                  <a:solidFill>
                    <a:srgbClr val="1AB3D7"/>
                  </a:solidFill>
                  <a:effectLst/>
                  <a:uLnTx/>
                  <a:uFillTx/>
                  <a:latin typeface="Arial" panose="020B0604020202020204" pitchFamily="34" charset="0"/>
                  <a:ea typeface="+mn-ea"/>
                  <a:cs typeface="Arial" panose="020B0604020202020204" pitchFamily="34" charset="0"/>
                </a:rPr>
                <a:t>Agenda</a:t>
              </a:r>
              <a:endParaRPr kumimoji="0" lang="en-CA" sz="8800" b="0" i="0" u="none" strike="noStrike" kern="1200" cap="none" spc="0" normalizeH="0" baseline="0" noProof="0" dirty="0">
                <a:ln>
                  <a:noFill/>
                </a:ln>
                <a:solidFill>
                  <a:srgbClr val="1AB3D7"/>
                </a:solidFill>
                <a:effectLst/>
                <a:uLnTx/>
                <a:uFillTx/>
                <a:latin typeface="Arial" panose="020B0604020202020204" pitchFamily="34" charset="0"/>
                <a:ea typeface="+mn-ea"/>
                <a:cs typeface="Arial" panose="020B0604020202020204" pitchFamily="34" charset="0"/>
              </a:endParaRPr>
            </a:p>
          </p:txBody>
        </p:sp>
      </p:grpSp>
      <p:sp>
        <p:nvSpPr>
          <p:cNvPr id="7" name="Slide Number Placeholder 7"/>
          <p:cNvSpPr>
            <a:spLocks noGrp="1"/>
          </p:cNvSpPr>
          <p:nvPr>
            <p:ph type="sldNum" sz="quarter" idx="4294967295"/>
          </p:nvPr>
        </p:nvSpPr>
        <p:spPr>
          <a:xfrm>
            <a:off x="100494" y="4705350"/>
            <a:ext cx="685800" cy="302081"/>
          </a:xfrm>
          <a:prstGeom prst="rect">
            <a:avLst/>
          </a:prstGeo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C920EED5-F0FA-479B-9C72-B4C8F8C98925}" type="slidenum">
              <a:rPr kumimoji="0" lang="en-CA" sz="1400" b="0" i="0" u="none" strike="noStrike" kern="1200" cap="none" spc="0" normalizeH="0" baseline="0" noProof="0" smtClean="0">
                <a:ln>
                  <a:noFill/>
                </a:ln>
                <a:solidFill>
                  <a:srgbClr val="36424A">
                    <a:tint val="75000"/>
                  </a:srgbClr>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a:t>
            </a:fld>
            <a:endParaRPr kumimoji="0" lang="en-CA" sz="1400" b="0" i="0" u="none" strike="noStrike" kern="1200" cap="none" spc="0" normalizeH="0" baseline="0" noProof="0" dirty="0">
              <a:ln>
                <a:noFill/>
              </a:ln>
              <a:solidFill>
                <a:srgbClr val="36424A">
                  <a:tint val="75000"/>
                </a:srgbClr>
              </a:solidFill>
              <a:effectLst/>
              <a:uLnTx/>
              <a:uFillTx/>
              <a:latin typeface="Arial" panose="020B0604020202020204" pitchFamily="34" charset="0"/>
              <a:ea typeface="+mn-ea"/>
              <a:cs typeface="Arial" panose="020B0604020202020204" pitchFamily="34" charset="0"/>
            </a:endParaRPr>
          </a:p>
        </p:txBody>
      </p:sp>
      <p:pic>
        <p:nvPicPr>
          <p:cNvPr id="2" name="Picture 1"/>
          <p:cNvPicPr>
            <a:picLocks noChangeAspect="1"/>
          </p:cNvPicPr>
          <p:nvPr/>
        </p:nvPicPr>
        <p:blipFill>
          <a:blip r:embed="rId9"/>
          <a:stretch>
            <a:fillRect/>
          </a:stretch>
        </p:blipFill>
        <p:spPr>
          <a:xfrm>
            <a:off x="1614139" y="590574"/>
            <a:ext cx="7134325" cy="580952"/>
          </a:xfrm>
          <a:prstGeom prst="rect">
            <a:avLst/>
          </a:prstGeom>
        </p:spPr>
      </p:pic>
      <p:pic>
        <p:nvPicPr>
          <p:cNvPr id="4" name="Picture 3"/>
          <p:cNvPicPr>
            <a:picLocks noChangeAspect="1"/>
          </p:cNvPicPr>
          <p:nvPr/>
        </p:nvPicPr>
        <p:blipFill>
          <a:blip r:embed="rId10"/>
          <a:stretch>
            <a:fillRect/>
          </a:stretch>
        </p:blipFill>
        <p:spPr>
          <a:xfrm>
            <a:off x="1652729" y="581050"/>
            <a:ext cx="7057143" cy="590476"/>
          </a:xfrm>
          <a:prstGeom prst="rect">
            <a:avLst/>
          </a:prstGeom>
        </p:spPr>
      </p:pic>
    </p:spTree>
    <p:custDataLst>
      <p:tags r:id="rId1"/>
    </p:custDataLst>
    <p:extLst>
      <p:ext uri="{BB962C8B-B14F-4D97-AF65-F5344CB8AC3E}">
        <p14:creationId xmlns:p14="http://schemas.microsoft.com/office/powerpoint/2010/main" val="286147333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a:blip r:embed="rId3"/>
          <a:stretch>
            <a:fillRect/>
          </a:stretch>
        </p:blipFill>
        <p:spPr>
          <a:xfrm>
            <a:off x="1773744" y="1504950"/>
            <a:ext cx="5596511" cy="2859088"/>
          </a:xfrm>
          <a:prstGeom prst="rect">
            <a:avLst/>
          </a:prstGeom>
        </p:spPr>
      </p:pic>
      <p:sp>
        <p:nvSpPr>
          <p:cNvPr id="3" name="Title 2"/>
          <p:cNvSpPr>
            <a:spLocks noGrp="1"/>
          </p:cNvSpPr>
          <p:nvPr>
            <p:ph type="title"/>
          </p:nvPr>
        </p:nvSpPr>
        <p:spPr/>
        <p:txBody>
          <a:bodyPr/>
          <a:lstStyle/>
          <a:p>
            <a:r>
              <a:rPr lang="en-CA" dirty="0"/>
              <a:t>Culturally safe tools </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50</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
        <p:nvSpPr>
          <p:cNvPr id="8" name="TextBox 7"/>
          <p:cNvSpPr txBox="1"/>
          <p:nvPr/>
        </p:nvSpPr>
        <p:spPr>
          <a:xfrm>
            <a:off x="3851919" y="1136998"/>
            <a:ext cx="1575175"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2400" b="0" i="0" u="none" strike="noStrike" kern="1200" cap="none" spc="0" normalizeH="0" baseline="0" noProof="0" dirty="0">
                <a:ln>
                  <a:noFill/>
                </a:ln>
                <a:solidFill>
                  <a:srgbClr val="00AAD2"/>
                </a:solidFill>
                <a:effectLst/>
                <a:uLnTx/>
                <a:uFillTx/>
                <a:latin typeface="Arial" panose="020B0604020202020204" pitchFamily="34" charset="0"/>
                <a:ea typeface="+mn-ea"/>
                <a:cs typeface="Arial" panose="020B0604020202020204" pitchFamily="34" charset="0"/>
              </a:rPr>
              <a:t>Spiritual</a:t>
            </a:r>
            <a:r>
              <a:rPr kumimoji="0" lang="en-CA" sz="2400" b="0" i="0" u="none" strike="noStrike" kern="1200" cap="none" spc="0" normalizeH="0" baseline="0" noProof="0" dirty="0">
                <a:ln>
                  <a:noFill/>
                </a:ln>
                <a:solidFill>
                  <a:srgbClr val="36424A">
                    <a:lumMod val="75000"/>
                  </a:srgbClr>
                </a:solidFill>
                <a:effectLst/>
                <a:uLnTx/>
                <a:uFillTx/>
                <a:latin typeface="Arial" panose="020B0604020202020204" pitchFamily="34" charset="0"/>
                <a:ea typeface="+mn-ea"/>
                <a:cs typeface="Arial" panose="020B0604020202020204" pitchFamily="34" charset="0"/>
              </a:rPr>
              <a:t> </a:t>
            </a:r>
            <a:endParaRPr kumimoji="0" lang="en-US" sz="1800" b="0" i="0" u="none" strike="noStrike" kern="1200" cap="none" spc="0" normalizeH="0" baseline="0" noProof="0" dirty="0">
              <a:ln>
                <a:noFill/>
              </a:ln>
              <a:solidFill>
                <a:srgbClr val="36424A">
                  <a:lumMod val="75000"/>
                </a:srgbClr>
              </a:solidFill>
              <a:effectLst/>
              <a:uLnTx/>
              <a:uFillTx/>
              <a:latin typeface="Arial" panose="020B0604020202020204" pitchFamily="34" charset="0"/>
              <a:ea typeface="+mn-ea"/>
              <a:cs typeface="Arial" panose="020B0604020202020204" pitchFamily="34" charset="0"/>
            </a:endParaRPr>
          </a:p>
        </p:txBody>
      </p:sp>
      <p:sp>
        <p:nvSpPr>
          <p:cNvPr id="9" name="TextBox 8"/>
          <p:cNvSpPr txBox="1"/>
          <p:nvPr/>
        </p:nvSpPr>
        <p:spPr>
          <a:xfrm>
            <a:off x="5940152" y="2640332"/>
            <a:ext cx="1152128"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2400" b="0" i="0" u="none" strike="noStrike" kern="1200" cap="none" spc="0" normalizeH="0" baseline="0" noProof="0" dirty="0">
                <a:ln>
                  <a:noFill/>
                </a:ln>
                <a:solidFill>
                  <a:srgbClr val="00AAD2"/>
                </a:solidFill>
                <a:effectLst/>
                <a:uLnTx/>
                <a:uFillTx/>
                <a:latin typeface="Arial" panose="020B0604020202020204" pitchFamily="34" charset="0"/>
                <a:ea typeface="+mn-ea"/>
                <a:cs typeface="Arial" panose="020B0604020202020204" pitchFamily="34" charset="0"/>
              </a:rPr>
              <a:t>Mental</a:t>
            </a:r>
            <a:endParaRPr kumimoji="0" lang="en-US" sz="1800" b="0" i="0" u="none" strike="noStrike" kern="1200" cap="none" spc="0" normalizeH="0" baseline="0" noProof="0" dirty="0">
              <a:ln>
                <a:noFill/>
              </a:ln>
              <a:solidFill>
                <a:srgbClr val="00AAD2"/>
              </a:solidFill>
              <a:effectLst/>
              <a:uLnTx/>
              <a:uFillTx/>
              <a:latin typeface="Arial" panose="020B0604020202020204" pitchFamily="34" charset="0"/>
              <a:ea typeface="+mn-ea"/>
              <a:cs typeface="Arial" panose="020B0604020202020204" pitchFamily="34" charset="0"/>
            </a:endParaRPr>
          </a:p>
        </p:txBody>
      </p:sp>
      <p:sp>
        <p:nvSpPr>
          <p:cNvPr id="10" name="TextBox 9"/>
          <p:cNvSpPr txBox="1"/>
          <p:nvPr/>
        </p:nvSpPr>
        <p:spPr>
          <a:xfrm>
            <a:off x="3957680" y="4086349"/>
            <a:ext cx="1363652"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2400" b="0" i="0" u="none" strike="noStrike" kern="1200" cap="none" spc="0" normalizeH="0" baseline="0" noProof="0" dirty="0">
                <a:ln>
                  <a:noFill/>
                </a:ln>
                <a:solidFill>
                  <a:srgbClr val="00AAD2"/>
                </a:solidFill>
                <a:effectLst/>
                <a:uLnTx/>
                <a:uFillTx/>
                <a:latin typeface="Arial" panose="020B0604020202020204" pitchFamily="34" charset="0"/>
                <a:ea typeface="+mn-ea"/>
                <a:cs typeface="Arial" panose="020B0604020202020204" pitchFamily="34" charset="0"/>
              </a:rPr>
              <a:t>Physical</a:t>
            </a:r>
            <a:endParaRPr kumimoji="0" lang="en-US" sz="1800" b="0" i="0" u="none" strike="noStrike" kern="1200" cap="none" spc="0" normalizeH="0" baseline="0" noProof="0" dirty="0">
              <a:ln>
                <a:noFill/>
              </a:ln>
              <a:solidFill>
                <a:srgbClr val="00AAD2"/>
              </a:solidFill>
              <a:effectLst/>
              <a:uLnTx/>
              <a:uFillTx/>
              <a:latin typeface="Arial" panose="020B0604020202020204" pitchFamily="34" charset="0"/>
              <a:ea typeface="+mn-ea"/>
              <a:cs typeface="Arial" panose="020B0604020202020204" pitchFamily="34" charset="0"/>
            </a:endParaRPr>
          </a:p>
        </p:txBody>
      </p:sp>
      <p:sp>
        <p:nvSpPr>
          <p:cNvPr id="11" name="TextBox 10"/>
          <p:cNvSpPr txBox="1"/>
          <p:nvPr/>
        </p:nvSpPr>
        <p:spPr>
          <a:xfrm>
            <a:off x="1773744" y="2625954"/>
            <a:ext cx="1574789" cy="461665"/>
          </a:xfrm>
          <a:prstGeom prst="rect">
            <a:avLst/>
          </a:prstGeom>
          <a:noFill/>
        </p:spPr>
        <p:txBody>
          <a:bodyPr wrap="square" rtlCol="0">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CA" sz="2400" b="0" i="0" u="none" strike="noStrike" kern="1200" cap="none" spc="0" normalizeH="0" baseline="0" noProof="0" dirty="0">
                <a:ln>
                  <a:noFill/>
                </a:ln>
                <a:solidFill>
                  <a:srgbClr val="00AAD2"/>
                </a:solidFill>
                <a:effectLst/>
                <a:uLnTx/>
                <a:uFillTx/>
                <a:latin typeface="Arial" panose="020B0604020202020204" pitchFamily="34" charset="0"/>
                <a:ea typeface="+mn-ea"/>
                <a:cs typeface="Arial" panose="020B0604020202020204" pitchFamily="34" charset="0"/>
              </a:rPr>
              <a:t>Emotional</a:t>
            </a:r>
            <a:endParaRPr kumimoji="0" lang="en-US" sz="2400" b="0" i="0" u="none" strike="noStrike" kern="1200" cap="none" spc="0" normalizeH="0" baseline="0" noProof="0" dirty="0">
              <a:ln>
                <a:noFill/>
              </a:ln>
              <a:solidFill>
                <a:srgbClr val="00AAD2"/>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48074936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2756" y="1865618"/>
            <a:ext cx="6478488" cy="936104"/>
          </a:xfrm>
        </p:spPr>
        <p:txBody>
          <a:bodyPr/>
          <a:lstStyle/>
          <a:p>
            <a:r>
              <a:rPr lang="en-CA" dirty="0"/>
              <a:t>Additional resources</a:t>
            </a:r>
            <a:br>
              <a:rPr lang="en-US" dirty="0"/>
            </a:b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51</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318769796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683568" y="915566"/>
            <a:ext cx="7762056" cy="3227456"/>
          </a:xfrm>
        </p:spPr>
        <p:txBody>
          <a:bodyPr/>
          <a:lstStyle/>
          <a:p>
            <a:r>
              <a:rPr lang="en-CA" dirty="0"/>
              <a:t>OHS education and resources</a:t>
            </a:r>
          </a:p>
          <a:p>
            <a:r>
              <a:rPr lang="en-CA" u="sng" dirty="0">
                <a:solidFill>
                  <a:schemeClr val="accent3"/>
                </a:solidFill>
              </a:rPr>
              <a:t>alberta.ca/</a:t>
            </a:r>
            <a:r>
              <a:rPr lang="en-CA" u="sng" dirty="0" err="1">
                <a:solidFill>
                  <a:schemeClr val="accent3"/>
                </a:solidFill>
              </a:rPr>
              <a:t>ohs</a:t>
            </a:r>
            <a:endParaRPr lang="en-CA" u="sng" dirty="0">
              <a:solidFill>
                <a:schemeClr val="accent3"/>
              </a:solidFill>
            </a:endParaRPr>
          </a:p>
          <a:p>
            <a:endParaRPr lang="en-US" dirty="0"/>
          </a:p>
        </p:txBody>
      </p:sp>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52</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403882951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sp>
        <p:nvSpPr>
          <p:cNvPr id="3" name="Slide Number Placeholder 2">
            <a:extLst>
              <a:ext uri="{FF2B5EF4-FFF2-40B4-BE49-F238E27FC236}">
                <a16:creationId xmlns:a16="http://schemas.microsoft.com/office/drawing/2014/main" id="{CF968B60-4F3E-D34F-AE41-0DC0DE08A1F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53</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9" name="Donut 8"/>
          <p:cNvSpPr/>
          <p:nvPr/>
        </p:nvSpPr>
        <p:spPr>
          <a:xfrm>
            <a:off x="1619672" y="3075806"/>
            <a:ext cx="1584176" cy="432048"/>
          </a:xfrm>
          <a:prstGeom prst="donut">
            <a:avLst>
              <a:gd name="adj" fmla="val 0"/>
            </a:avLst>
          </a:prstGeom>
          <a:solidFill>
            <a:srgbClr val="53448C"/>
          </a:solidFill>
          <a:ln>
            <a:solidFill>
              <a:srgbClr val="53448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36424A"/>
              </a:solidFill>
              <a:effectLst/>
              <a:uLnTx/>
              <a:uFillTx/>
              <a:latin typeface="Calibri"/>
              <a:ea typeface="+mn-ea"/>
              <a:cs typeface="+mn-cs"/>
            </a:endParaRPr>
          </a:p>
        </p:txBody>
      </p:sp>
      <p:sp>
        <p:nvSpPr>
          <p:cNvPr id="2" name="Picture Placeholder 1">
            <a:extLst>
              <a:ext uri="{FF2B5EF4-FFF2-40B4-BE49-F238E27FC236}">
                <a16:creationId xmlns:a16="http://schemas.microsoft.com/office/drawing/2014/main" id="{DDCE2B87-05D3-EEDF-7C61-3C34DB666C1A}"/>
              </a:ext>
            </a:extLst>
          </p:cNvPr>
          <p:cNvSpPr>
            <a:spLocks noGrp="1"/>
          </p:cNvSpPr>
          <p:nvPr>
            <p:ph type="pic" sz="quarter" idx="13"/>
          </p:nvPr>
        </p:nvSpPr>
        <p:spPr/>
        <p:txBody>
          <a:bodyPr/>
          <a:lstStyle/>
          <a:p>
            <a:endParaRPr lang="en-CA"/>
          </a:p>
        </p:txBody>
      </p:sp>
      <p:pic>
        <p:nvPicPr>
          <p:cNvPr id="5" name="Picture Placeholder 6">
            <a:extLst>
              <a:ext uri="{FF2B5EF4-FFF2-40B4-BE49-F238E27FC236}">
                <a16:creationId xmlns:a16="http://schemas.microsoft.com/office/drawing/2014/main" id="{EF705DAD-7A64-BC26-8918-F2F808C16CFA}"/>
              </a:ext>
            </a:extLst>
          </p:cNvPr>
          <p:cNvPicPr>
            <a:picLocks noChangeAspect="1"/>
          </p:cNvPicPr>
          <p:nvPr/>
        </p:nvPicPr>
        <p:blipFill>
          <a:blip r:embed="rId5"/>
          <a:srcRect l="7172" r="7172"/>
          <a:stretch/>
        </p:blipFill>
        <p:spPr bwMode="auto">
          <a:xfrm>
            <a:off x="3557" y="36779"/>
            <a:ext cx="9077666" cy="5033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Oval 6">
            <a:extLst>
              <a:ext uri="{FF2B5EF4-FFF2-40B4-BE49-F238E27FC236}">
                <a16:creationId xmlns:a16="http://schemas.microsoft.com/office/drawing/2014/main" id="{6DC39868-1EBB-B2BD-CA54-053DB418E0DA}"/>
              </a:ext>
            </a:extLst>
          </p:cNvPr>
          <p:cNvSpPr/>
          <p:nvPr/>
        </p:nvSpPr>
        <p:spPr>
          <a:xfrm>
            <a:off x="6516216" y="4155926"/>
            <a:ext cx="1656184" cy="57606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solidFill>
                <a:srgbClr val="FF0000"/>
              </a:solidFill>
            </a:endParaRPr>
          </a:p>
        </p:txBody>
      </p:sp>
    </p:spTree>
    <p:custDataLst>
      <p:tags r:id="rId1"/>
    </p:custDataLst>
    <p:extLst>
      <p:ext uri="{BB962C8B-B14F-4D97-AF65-F5344CB8AC3E}">
        <p14:creationId xmlns:p14="http://schemas.microsoft.com/office/powerpoint/2010/main" val="333373875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72400" y="4650740"/>
            <a:ext cx="1143000" cy="321310"/>
          </a:xfrm>
          <a:prstGeom prst="rect">
            <a:avLst/>
          </a:prstGeom>
        </p:spPr>
      </p:pic>
      <p:pic>
        <p:nvPicPr>
          <p:cNvPr id="6" name="Picture 5">
            <a:extLst>
              <a:ext uri="{FF2B5EF4-FFF2-40B4-BE49-F238E27FC236}">
                <a16:creationId xmlns:a16="http://schemas.microsoft.com/office/drawing/2014/main" id="{61B1023C-1209-AF2D-98C5-66A9617C2124}"/>
              </a:ext>
            </a:extLst>
          </p:cNvPr>
          <p:cNvPicPr>
            <a:picLocks noChangeAspect="1"/>
          </p:cNvPicPr>
          <p:nvPr/>
        </p:nvPicPr>
        <p:blipFill>
          <a:blip r:embed="rId5"/>
          <a:stretch>
            <a:fillRect/>
          </a:stretch>
        </p:blipFill>
        <p:spPr>
          <a:xfrm>
            <a:off x="1331640" y="0"/>
            <a:ext cx="7153535" cy="5051553"/>
          </a:xfrm>
          <a:prstGeom prst="rect">
            <a:avLst/>
          </a:prstGeom>
        </p:spPr>
      </p:pic>
    </p:spTree>
    <p:custDataLst>
      <p:tags r:id="rId1"/>
    </p:custDataLst>
    <p:extLst>
      <p:ext uri="{BB962C8B-B14F-4D97-AF65-F5344CB8AC3E}">
        <p14:creationId xmlns:p14="http://schemas.microsoft.com/office/powerpoint/2010/main" val="34833553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a:xfrm>
            <a:off x="395536" y="403557"/>
            <a:ext cx="8856984" cy="569218"/>
          </a:xfrm>
        </p:spPr>
        <p:txBody>
          <a:bodyPr/>
          <a:lstStyle/>
          <a:p>
            <a:r>
              <a:rPr lang="en-CA" dirty="0"/>
              <a:t>Provincial contacts</a:t>
            </a:r>
            <a:endParaRPr lang="en-US" dirty="0"/>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fld id="{3A2281A5-0AAD-5C43-9874-F8F3A9F5B29A}" type="slidenum">
              <a:rPr lang="en-US" smtClean="0"/>
              <a:pPr/>
              <a:t>55</a:t>
            </a:fld>
            <a:endParaRPr lang="en-US"/>
          </a:p>
        </p:txBody>
      </p:sp>
      <p:sp>
        <p:nvSpPr>
          <p:cNvPr id="4" name="Content Placeholder 1">
            <a:extLst>
              <a:ext uri="{FF2B5EF4-FFF2-40B4-BE49-F238E27FC236}">
                <a16:creationId xmlns:a16="http://schemas.microsoft.com/office/drawing/2014/main" id="{A335B48A-E6BD-994E-58D4-A0AAC7267F6A}"/>
              </a:ext>
            </a:extLst>
          </p:cNvPr>
          <p:cNvSpPr txBox="1">
            <a:spLocks/>
          </p:cNvSpPr>
          <p:nvPr/>
        </p:nvSpPr>
        <p:spPr bwMode="auto">
          <a:xfrm>
            <a:off x="611560" y="1131590"/>
            <a:ext cx="7920880" cy="34563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42900" indent="-342900" algn="l" rtl="0" eaLnBrk="0" fontAlgn="base" hangingPunct="0">
              <a:spcBef>
                <a:spcPct val="20000"/>
              </a:spcBef>
              <a:spcAft>
                <a:spcPct val="0"/>
              </a:spcAft>
              <a:buFont typeface="Arial" charset="0"/>
              <a:buChar char="•"/>
              <a:defRPr sz="2400" kern="1200">
                <a:solidFill>
                  <a:schemeClr val="tx1"/>
                </a:solidFill>
                <a:latin typeface="Arial" panose="020B0604020202020204" pitchFamily="34" charset="0"/>
                <a:ea typeface="+mn-ea"/>
                <a:cs typeface="Arial" panose="020B0604020202020204" pitchFamily="34" charset="0"/>
              </a:defRPr>
            </a:lvl1pPr>
            <a:lvl2pPr marL="742950" indent="-285750" algn="l" rtl="0" eaLnBrk="0" fontAlgn="base" hangingPunct="0">
              <a:spcBef>
                <a:spcPct val="20000"/>
              </a:spcBef>
              <a:spcAft>
                <a:spcPct val="0"/>
              </a:spcAft>
              <a:buFont typeface="Arial" charset="0"/>
              <a:buChar char="–"/>
              <a:defRPr sz="2000" kern="1200">
                <a:solidFill>
                  <a:schemeClr val="tx1"/>
                </a:solidFill>
                <a:latin typeface="Arial" panose="020B0604020202020204" pitchFamily="34" charset="0"/>
                <a:ea typeface="+mn-ea"/>
                <a:cs typeface="Arial" panose="020B0604020202020204" pitchFamily="34" charset="0"/>
              </a:defRPr>
            </a:lvl2pPr>
            <a:lvl3pPr marL="11430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3pPr>
            <a:lvl4pPr marL="16002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rtl="0" eaLnBrk="0" fontAlgn="base" hangingPunct="0">
              <a:spcBef>
                <a:spcPct val="20000"/>
              </a:spcBef>
              <a:spcAft>
                <a:spcPct val="0"/>
              </a:spcAft>
              <a:buFont typeface="Arial" charset="0"/>
              <a:buChar char="»"/>
              <a:defRPr sz="14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lnSpc>
                <a:spcPct val="150000"/>
              </a:lnSpc>
            </a:pPr>
            <a:r>
              <a:rPr lang="en-US" sz="2000" dirty="0"/>
              <a:t>OHS Contact Centre </a:t>
            </a:r>
          </a:p>
          <a:p>
            <a:pPr lvl="1">
              <a:spcBef>
                <a:spcPts val="0"/>
              </a:spcBef>
            </a:pPr>
            <a:r>
              <a:rPr lang="en-CA" sz="1800" dirty="0">
                <a:solidFill>
                  <a:srgbClr val="36424A"/>
                </a:solidFill>
              </a:rPr>
              <a:t>1-866-415-8690 (toll-free)</a:t>
            </a:r>
          </a:p>
          <a:p>
            <a:pPr lvl="1">
              <a:spcBef>
                <a:spcPts val="0"/>
              </a:spcBef>
            </a:pPr>
            <a:r>
              <a:rPr lang="en-CA" sz="1800" dirty="0">
                <a:solidFill>
                  <a:srgbClr val="36424A"/>
                </a:solidFill>
              </a:rPr>
              <a:t>780-415-8690 (Edmonton)</a:t>
            </a:r>
            <a:endParaRPr lang="en-CA" sz="1800" dirty="0"/>
          </a:p>
          <a:p>
            <a:pPr>
              <a:lnSpc>
                <a:spcPct val="150000"/>
              </a:lnSpc>
            </a:pPr>
            <a:r>
              <a:rPr lang="en-CA" sz="2000" dirty="0"/>
              <a:t>WCB – Alberta  </a:t>
            </a:r>
          </a:p>
          <a:p>
            <a:pPr lvl="1">
              <a:spcBef>
                <a:spcPts val="0"/>
              </a:spcBef>
            </a:pPr>
            <a:r>
              <a:rPr lang="en-CA" sz="1800" dirty="0"/>
              <a:t>wcb.ab.ca</a:t>
            </a:r>
          </a:p>
          <a:p>
            <a:pPr>
              <a:lnSpc>
                <a:spcPct val="150000"/>
              </a:lnSpc>
            </a:pPr>
            <a:r>
              <a:rPr lang="en-CA" sz="2000" dirty="0"/>
              <a:t>Employment Standards Contact Centre</a:t>
            </a:r>
          </a:p>
          <a:p>
            <a:pPr lvl="1"/>
            <a:r>
              <a:rPr lang="en-US" sz="1800" dirty="0"/>
              <a:t>1-877-427-3731 (toll free)</a:t>
            </a:r>
            <a:endParaRPr lang="en-CA" sz="1800" dirty="0"/>
          </a:p>
          <a:p>
            <a:r>
              <a:rPr lang="en-CA" sz="2000" dirty="0"/>
              <a:t>Alberta Human Rights Commission</a:t>
            </a:r>
          </a:p>
          <a:p>
            <a:pPr lvl="1">
              <a:lnSpc>
                <a:spcPct val="150000"/>
              </a:lnSpc>
            </a:pPr>
            <a:r>
              <a:rPr lang="en-US" sz="1800" dirty="0"/>
              <a:t>albertahumanrights.ab.ca  </a:t>
            </a:r>
            <a:endParaRPr lang="en-CA" sz="1800" dirty="0"/>
          </a:p>
        </p:txBody>
      </p:sp>
    </p:spTree>
    <p:custDataLst>
      <p:tags r:id="rId1"/>
    </p:custDataLst>
    <p:extLst>
      <p:ext uri="{BB962C8B-B14F-4D97-AF65-F5344CB8AC3E}">
        <p14:creationId xmlns:p14="http://schemas.microsoft.com/office/powerpoint/2010/main" val="406989133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90D2AA-AD25-2B45-8C79-E8E27570B243}"/>
              </a:ext>
            </a:extLst>
          </p:cNvPr>
          <p:cNvSpPr>
            <a:spLocks noGrp="1"/>
          </p:cNvSpPr>
          <p:nvPr>
            <p:ph type="ctrTitle"/>
          </p:nvPr>
        </p:nvSpPr>
        <p:spPr/>
        <p:txBody>
          <a:bodyPr/>
          <a:lstStyle/>
          <a:p>
            <a:r>
              <a:rPr lang="en-US" dirty="0"/>
              <a:t>Review</a:t>
            </a:r>
          </a:p>
        </p:txBody>
      </p:sp>
      <p:sp>
        <p:nvSpPr>
          <p:cNvPr id="5" name="Slide Number Placeholder 4">
            <a:extLst>
              <a:ext uri="{FF2B5EF4-FFF2-40B4-BE49-F238E27FC236}">
                <a16:creationId xmlns:a16="http://schemas.microsoft.com/office/drawing/2014/main" id="{52410757-0E49-D44C-9462-6B6BD75C5B1A}"/>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56</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326164362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a:xfrm>
            <a:off x="755576" y="1504950"/>
            <a:ext cx="7632848" cy="3155032"/>
          </a:xfrm>
        </p:spPr>
        <p:txBody>
          <a:bodyPr/>
          <a:lstStyle/>
          <a:p>
            <a:r>
              <a:rPr lang="en-CA" dirty="0"/>
              <a:t>Participate in workplace health and safety and fulfill your responsibilities.</a:t>
            </a:r>
          </a:p>
          <a:p>
            <a:r>
              <a:rPr lang="en-CA" dirty="0"/>
              <a:t>You have rights as a worker and can’t be punished for using them. </a:t>
            </a:r>
          </a:p>
          <a:p>
            <a:r>
              <a:rPr lang="en-CA" dirty="0"/>
              <a:t>Follow and use your safety tips.</a:t>
            </a:r>
          </a:p>
          <a:p>
            <a:r>
              <a:rPr lang="en-CA" dirty="0"/>
              <a:t>Report injuries and incidents. </a:t>
            </a:r>
          </a:p>
          <a:p>
            <a:r>
              <a:rPr lang="en-CA" dirty="0"/>
              <a:t>Contribute to a healthy workplace safety culture. </a:t>
            </a:r>
            <a:endParaRPr lang="en-US" dirty="0"/>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US" dirty="0"/>
              <a:t>Key points</a:t>
            </a:r>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57</a:t>
            </a:fld>
            <a:endParaRPr kumimoji="0" lang="en-US" sz="1300" b="0" i="0" u="none" strike="noStrike" kern="1200" cap="none" spc="0" normalizeH="0" baseline="0" noProof="0" dirty="0">
              <a:ln>
                <a:noFill/>
              </a:ln>
              <a:solidFill>
                <a:srgbClr val="5F6A72"/>
              </a:solidFill>
              <a:effectLst/>
              <a:uLnTx/>
              <a:uFillTx/>
              <a:latin typeface="Arial" panose="020B0604020202020204" pitchFamily="34" charset="0"/>
              <a:ea typeface="+mn-ea"/>
              <a:cs typeface="Arial" panose="020B0604020202020204" pitchFamily="34" charset="0"/>
            </a:endParaRPr>
          </a:p>
        </p:txBody>
      </p:sp>
    </p:spTree>
    <p:custDataLst>
      <p:tags r:id="rId1"/>
    </p:custDataLst>
    <p:extLst>
      <p:ext uri="{BB962C8B-B14F-4D97-AF65-F5344CB8AC3E}">
        <p14:creationId xmlns:p14="http://schemas.microsoft.com/office/powerpoint/2010/main" val="206042683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Miyo </a:t>
            </a:r>
            <a:r>
              <a:rPr lang="en-CA" dirty="0" err="1"/>
              <a:t>pimatisiwin</a:t>
            </a:r>
            <a:r>
              <a:rPr lang="en-CA" dirty="0"/>
              <a:t> in the workplace </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58</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7" name="Picture 6"/>
          <p:cNvPicPr>
            <a:picLocks noChangeAspect="1"/>
          </p:cNvPicPr>
          <p:nvPr/>
        </p:nvPicPr>
        <p:blipFill rotWithShape="1">
          <a:blip r:embed="rId3" cstate="print">
            <a:extLst>
              <a:ext uri="{28A0092B-C50C-407E-A947-70E740481C1C}">
                <a14:useLocalDpi xmlns:a14="http://schemas.microsoft.com/office/drawing/2010/main" val="0"/>
              </a:ext>
            </a:extLst>
          </a:blip>
          <a:srcRect l="7655" t="4783" r="6614" b="5925"/>
          <a:stretch/>
        </p:blipFill>
        <p:spPr>
          <a:xfrm>
            <a:off x="2977580" y="1419622"/>
            <a:ext cx="3199184" cy="3199184"/>
          </a:xfrm>
          <a:prstGeom prst="ellipse">
            <a:avLst/>
          </a:prstGeom>
        </p:spPr>
      </p:pic>
    </p:spTree>
    <p:custDataLst>
      <p:tags r:id="rId1"/>
    </p:custDataLst>
    <p:extLst>
      <p:ext uri="{BB962C8B-B14F-4D97-AF65-F5344CB8AC3E}">
        <p14:creationId xmlns:p14="http://schemas.microsoft.com/office/powerpoint/2010/main" val="121745559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37061FF-74AE-E34D-A4BE-C6A553A80BB3}"/>
              </a:ext>
            </a:extLst>
          </p:cNvPr>
          <p:cNvSpPr>
            <a:spLocks noGrp="1"/>
          </p:cNvSpPr>
          <p:nvPr>
            <p:ph idx="1"/>
          </p:nvPr>
        </p:nvSpPr>
        <p:spPr/>
        <p:txBody>
          <a:bodyPr/>
          <a:lstStyle/>
          <a:p>
            <a:pPr marL="0" indent="0" algn="ctr">
              <a:buNone/>
            </a:pPr>
            <a:r>
              <a:rPr lang="en-US" dirty="0" err="1"/>
              <a:t>Miikwecc</a:t>
            </a:r>
            <a:r>
              <a:rPr lang="en-US" dirty="0">
                <a:solidFill>
                  <a:srgbClr val="D00000"/>
                </a:solidFill>
              </a:rPr>
              <a:t> </a:t>
            </a:r>
            <a:r>
              <a:rPr lang="en-US" dirty="0"/>
              <a:t>(</a:t>
            </a:r>
            <a:r>
              <a:rPr lang="en-US" dirty="0" err="1"/>
              <a:t>Saulteaux</a:t>
            </a:r>
            <a:r>
              <a:rPr lang="en-US" dirty="0"/>
              <a:t>)</a:t>
            </a:r>
          </a:p>
          <a:p>
            <a:pPr marL="0" indent="0" algn="ctr">
              <a:buNone/>
            </a:pPr>
            <a:r>
              <a:rPr lang="en-US" dirty="0"/>
              <a:t>Ay-hay (Cree)</a:t>
            </a:r>
          </a:p>
          <a:p>
            <a:pPr marL="0" indent="0" algn="ctr">
              <a:buNone/>
            </a:pPr>
            <a:r>
              <a:rPr lang="en-US" dirty="0" err="1"/>
              <a:t>Marsee</a:t>
            </a:r>
            <a:r>
              <a:rPr lang="en-US" dirty="0"/>
              <a:t> (</a:t>
            </a:r>
            <a:r>
              <a:rPr lang="en-US" dirty="0" err="1"/>
              <a:t>Michif</a:t>
            </a:r>
            <a:r>
              <a:rPr lang="en-US" dirty="0"/>
              <a:t>)</a:t>
            </a:r>
          </a:p>
          <a:p>
            <a:pPr marL="0" indent="0" algn="ctr">
              <a:buNone/>
            </a:pPr>
            <a:r>
              <a:rPr lang="en-US" dirty="0" err="1"/>
              <a:t>Nitsiniiyi’taki</a:t>
            </a:r>
            <a:r>
              <a:rPr lang="en-US" dirty="0"/>
              <a:t> (Blackfoot)</a:t>
            </a:r>
          </a:p>
          <a:p>
            <a:pPr marL="0" indent="0" algn="ctr">
              <a:buNone/>
            </a:pPr>
            <a:r>
              <a:rPr lang="en-US" dirty="0" err="1"/>
              <a:t>Isniy</a:t>
            </a:r>
            <a:r>
              <a:rPr lang="en-CA" dirty="0" err="1"/>
              <a:t>és</a:t>
            </a:r>
            <a:r>
              <a:rPr lang="en-CA" dirty="0"/>
              <a:t> </a:t>
            </a:r>
            <a:r>
              <a:rPr lang="en-US" dirty="0"/>
              <a:t>(</a:t>
            </a:r>
            <a:r>
              <a:rPr lang="en-US" dirty="0" err="1"/>
              <a:t>Nakota</a:t>
            </a:r>
            <a:r>
              <a:rPr lang="en-US" dirty="0"/>
              <a:t>)</a:t>
            </a:r>
          </a:p>
          <a:p>
            <a:pPr marL="0" indent="0" algn="ctr">
              <a:buNone/>
            </a:pPr>
            <a:r>
              <a:rPr lang="en-US" dirty="0" err="1"/>
              <a:t>Masi</a:t>
            </a:r>
            <a:r>
              <a:rPr lang="en-US" dirty="0"/>
              <a:t> </a:t>
            </a:r>
            <a:r>
              <a:rPr lang="en-US" dirty="0" err="1"/>
              <a:t>chok</a:t>
            </a:r>
            <a:r>
              <a:rPr lang="en-US" dirty="0"/>
              <a:t> (Dene)  </a:t>
            </a:r>
          </a:p>
          <a:p>
            <a:endParaRPr lang="en-US" dirty="0"/>
          </a:p>
        </p:txBody>
      </p:sp>
      <p:sp>
        <p:nvSpPr>
          <p:cNvPr id="3" name="Title 2">
            <a:extLst>
              <a:ext uri="{FF2B5EF4-FFF2-40B4-BE49-F238E27FC236}">
                <a16:creationId xmlns:a16="http://schemas.microsoft.com/office/drawing/2014/main" id="{B31BEA0A-0435-114C-BCD7-79DF357B3C80}"/>
              </a:ext>
            </a:extLst>
          </p:cNvPr>
          <p:cNvSpPr>
            <a:spLocks noGrp="1"/>
          </p:cNvSpPr>
          <p:nvPr>
            <p:ph type="title"/>
          </p:nvPr>
        </p:nvSpPr>
        <p:spPr/>
        <p:txBody>
          <a:bodyPr/>
          <a:lstStyle/>
          <a:p>
            <a:r>
              <a:rPr lang="en-US" dirty="0"/>
              <a:t>Thank you</a:t>
            </a:r>
          </a:p>
        </p:txBody>
      </p:sp>
      <p:sp>
        <p:nvSpPr>
          <p:cNvPr id="7" name="Slide Number Placeholder 6">
            <a:extLst>
              <a:ext uri="{FF2B5EF4-FFF2-40B4-BE49-F238E27FC236}">
                <a16:creationId xmlns:a16="http://schemas.microsoft.com/office/drawing/2014/main" id="{BF023654-FC5B-C346-BB76-B8CDCE82CE64}"/>
              </a:ext>
            </a:extLst>
          </p:cNvPr>
          <p:cNvSpPr>
            <a:spLocks noGrp="1"/>
          </p:cNvSpPr>
          <p:nvPr>
            <p:ph type="sldNum" sz="quarter" idx="4"/>
          </p:nvPr>
        </p:nvSpPr>
        <p:spPr>
          <a:xfrm>
            <a:off x="107504" y="4731990"/>
            <a:ext cx="648072" cy="274637"/>
          </a:xfrm>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59</a:t>
            </a:fld>
            <a:endParaRPr kumimoji="0" lang="en-US" sz="800" b="0" i="0" u="none" strike="noStrike" kern="1200" cap="none" spc="0" normalizeH="0" baseline="0" noProof="0" dirty="0">
              <a:ln>
                <a:noFill/>
              </a:ln>
              <a:solidFill>
                <a:srgbClr val="5F6A72"/>
              </a:solidFill>
              <a:effectLst/>
              <a:uLnTx/>
              <a:uFillTx/>
            </a:endParaRPr>
          </a:p>
        </p:txBody>
      </p:sp>
    </p:spTree>
    <p:custDataLst>
      <p:tags r:id="rId1"/>
    </p:custDataLst>
    <p:extLst>
      <p:ext uri="{BB962C8B-B14F-4D97-AF65-F5344CB8AC3E}">
        <p14:creationId xmlns:p14="http://schemas.microsoft.com/office/powerpoint/2010/main" val="34027179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6</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rotWithShape="1">
          <a:blip r:embed="rId4" cstate="print">
            <a:extLst>
              <a:ext uri="{28A0092B-C50C-407E-A947-70E740481C1C}">
                <a14:useLocalDpi xmlns:a14="http://schemas.microsoft.com/office/drawing/2010/main" val="0"/>
              </a:ext>
            </a:extLst>
          </a:blip>
          <a:srcRect l="2244" t="2346" r="4080" b="4178"/>
          <a:stretch/>
        </p:blipFill>
        <p:spPr>
          <a:xfrm>
            <a:off x="2771800" y="699542"/>
            <a:ext cx="3744416" cy="3744416"/>
          </a:xfrm>
          <a:prstGeom prst="ellipse">
            <a:avLst/>
          </a:prstGeom>
        </p:spPr>
      </p:pic>
    </p:spTree>
    <p:custDataLst>
      <p:tags r:id="rId1"/>
    </p:custDataLst>
    <p:extLst>
      <p:ext uri="{BB962C8B-B14F-4D97-AF65-F5344CB8AC3E}">
        <p14:creationId xmlns:p14="http://schemas.microsoft.com/office/powerpoint/2010/main" val="19496998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7</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36204" y="339502"/>
            <a:ext cx="6594185" cy="4083918"/>
          </a:xfrm>
          <a:prstGeom prst="rect">
            <a:avLst/>
          </a:prstGeom>
        </p:spPr>
      </p:pic>
    </p:spTree>
    <p:custDataLst>
      <p:tags r:id="rId1"/>
    </p:custDataLst>
    <p:extLst>
      <p:ext uri="{BB962C8B-B14F-4D97-AF65-F5344CB8AC3E}">
        <p14:creationId xmlns:p14="http://schemas.microsoft.com/office/powerpoint/2010/main" val="36627371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CA" dirty="0"/>
              <a:t>Miyo </a:t>
            </a:r>
            <a:r>
              <a:rPr lang="en-CA" dirty="0" err="1"/>
              <a:t>pimatisiwin</a:t>
            </a:r>
            <a:r>
              <a:rPr lang="en-CA" dirty="0"/>
              <a:t> in the workplace </a:t>
            </a:r>
            <a:endParaRPr lang="en-US" dirty="0"/>
          </a:p>
        </p:txBody>
      </p:sp>
      <p:sp>
        <p:nvSpPr>
          <p:cNvPr id="4" name="Slide Number Placeholder 3"/>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srgbClr val="5F6A72"/>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8</a:t>
            </a:fld>
            <a:endParaRPr kumimoji="0" lang="en-US" sz="1300" b="0" i="0" u="none" strike="noStrike" kern="1200" cap="none" spc="0" normalizeH="0" baseline="0" noProof="0">
              <a:ln>
                <a:noFill/>
              </a:ln>
              <a:solidFill>
                <a:srgbClr val="5F6A72"/>
              </a:solidFill>
              <a:effectLst/>
              <a:uLnTx/>
              <a:uFillTx/>
              <a:latin typeface="Arial" panose="020B0604020202020204" pitchFamily="34" charset="0"/>
              <a:ea typeface="+mn-ea"/>
              <a:cs typeface="Arial" panose="020B0604020202020204" pitchFamily="34" charset="0"/>
            </a:endParaRPr>
          </a:p>
        </p:txBody>
      </p:sp>
      <p:pic>
        <p:nvPicPr>
          <p:cNvPr id="7" name="Picture 6"/>
          <p:cNvPicPr>
            <a:picLocks noChangeAspect="1"/>
          </p:cNvPicPr>
          <p:nvPr/>
        </p:nvPicPr>
        <p:blipFill rotWithShape="1">
          <a:blip r:embed="rId4" cstate="print">
            <a:extLst>
              <a:ext uri="{28A0092B-C50C-407E-A947-70E740481C1C}">
                <a14:useLocalDpi xmlns:a14="http://schemas.microsoft.com/office/drawing/2010/main" val="0"/>
              </a:ext>
            </a:extLst>
          </a:blip>
          <a:srcRect l="7655" t="4783" r="6614" b="5925"/>
          <a:stretch/>
        </p:blipFill>
        <p:spPr>
          <a:xfrm>
            <a:off x="2977580" y="1419622"/>
            <a:ext cx="3199184" cy="3199184"/>
          </a:xfrm>
          <a:prstGeom prst="ellipse">
            <a:avLst/>
          </a:prstGeom>
        </p:spPr>
      </p:pic>
    </p:spTree>
    <p:custDataLst>
      <p:tags r:id="rId1"/>
    </p:custDataLst>
    <p:extLst>
      <p:ext uri="{BB962C8B-B14F-4D97-AF65-F5344CB8AC3E}">
        <p14:creationId xmlns:p14="http://schemas.microsoft.com/office/powerpoint/2010/main" val="22320192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F320592F-39E9-9B42-92BC-859AB4C08F32}"/>
              </a:ext>
            </a:extLst>
          </p:cNvPr>
          <p:cNvSpPr>
            <a:spLocks noGrp="1"/>
          </p:cNvSpPr>
          <p:nvPr>
            <p:ph type="sldNum" sz="quarter" idx="4"/>
          </p:nvPr>
        </p:nvSpPr>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fld id="{3A2281A5-0AAD-5C43-9874-F8F3A9F5B29A}" type="slidenum">
              <a:rPr kumimoji="0" lang="en-US" sz="1300" b="0" i="0" u="none" strike="noStrike" kern="1200" cap="none" spc="0" normalizeH="0" baseline="0" noProof="0" smtClean="0">
                <a:ln>
                  <a:noFill/>
                </a:ln>
                <a:solidFill>
                  <a:prstClr val="white"/>
                </a:solidFill>
                <a:effectLst/>
                <a:uLnTx/>
                <a:uFillTx/>
                <a:latin typeface="Arial" panose="020B0604020202020204" pitchFamily="34" charset="0"/>
                <a:ea typeface="+mn-ea"/>
                <a:cs typeface="Arial" panose="020B0604020202020204" pitchFamily="34" charset="0"/>
              </a:rPr>
              <a:pPr marL="0" marR="0" lvl="0" indent="0" algn="l" defTabSz="914400" rtl="0" eaLnBrk="1" fontAlgn="base" latinLnBrk="0" hangingPunct="1">
                <a:lnSpc>
                  <a:spcPct val="100000"/>
                </a:lnSpc>
                <a:spcBef>
                  <a:spcPct val="0"/>
                </a:spcBef>
                <a:spcAft>
                  <a:spcPct val="0"/>
                </a:spcAft>
                <a:buClrTx/>
                <a:buSzTx/>
                <a:buFontTx/>
                <a:buNone/>
                <a:tabLst/>
                <a:defRPr/>
              </a:pPr>
              <a:t>9</a:t>
            </a:fld>
            <a:endParaRPr kumimoji="0" lang="en-US" sz="13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pic>
        <p:nvPicPr>
          <p:cNvPr id="6" name="Picture 5"/>
          <p:cNvPicPr>
            <a:picLocks noChangeAspect="1"/>
          </p:cNvPicPr>
          <p:nvPr/>
        </p:nvPicPr>
        <p:blipFill>
          <a:blip r:embed="rId4"/>
          <a:stretch>
            <a:fillRect/>
          </a:stretch>
        </p:blipFill>
        <p:spPr>
          <a:xfrm>
            <a:off x="2352952" y="381274"/>
            <a:ext cx="4438095" cy="4380952"/>
          </a:xfrm>
          <a:prstGeom prst="rect">
            <a:avLst/>
          </a:prstGeom>
        </p:spPr>
      </p:pic>
    </p:spTree>
    <p:custDataLst>
      <p:tags r:id="rId1"/>
    </p:custDataLst>
    <p:extLst>
      <p:ext uri="{BB962C8B-B14F-4D97-AF65-F5344CB8AC3E}">
        <p14:creationId xmlns:p14="http://schemas.microsoft.com/office/powerpoint/2010/main" val="14676583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COUNT" val="59"/>
  <p:tag name="ARTICULATE_PROJECT_OPEN" val="0"/>
  <p:tag name="ARTICULATE_SLIDE_THUMBNAIL_REFRESH" val="1"/>
  <p:tag name="ARTICULATE_DESIGN_ID_1_TITLE SLIDES" val="xxMLR0qC"/>
  <p:tag name="ARTICULATE_DESIGN_ID_1_BODY SLIDES" val="Rrzt6bsG"/>
  <p:tag name="ARTICULATE_DESIGN_ID_2_BODY SLIDES" val="36dMrM6V"/>
  <p:tag name="ARTICULATE_DESIGN_ID_BODY SLIDES" val="sULAFGfU"/>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Body slides">
  <a:themeElements>
    <a:clrScheme name="Sky basic">
      <a:dk1>
        <a:srgbClr val="36424A"/>
      </a:dk1>
      <a:lt1>
        <a:sysClr val="window" lastClr="FFFFFF"/>
      </a:lt1>
      <a:dk2>
        <a:srgbClr val="6A737B"/>
      </a:dk2>
      <a:lt2>
        <a:srgbClr val="D1D4D3"/>
      </a:lt2>
      <a:accent1>
        <a:srgbClr val="005072"/>
      </a:accent1>
      <a:accent2>
        <a:srgbClr val="0081AB"/>
      </a:accent2>
      <a:accent3>
        <a:srgbClr val="00AAD2"/>
      </a:accent3>
      <a:accent4>
        <a:srgbClr val="5FCEEA"/>
      </a:accent4>
      <a:accent5>
        <a:srgbClr val="A6E1EF"/>
      </a:accent5>
      <a:accent6>
        <a:srgbClr val="CCEEF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itle Slides">
  <a:themeElements>
    <a:clrScheme name="Sky basic">
      <a:dk1>
        <a:srgbClr val="36424A"/>
      </a:dk1>
      <a:lt1>
        <a:sysClr val="window" lastClr="FFFFFF"/>
      </a:lt1>
      <a:dk2>
        <a:srgbClr val="6A737B"/>
      </a:dk2>
      <a:lt2>
        <a:srgbClr val="D1D4D3"/>
      </a:lt2>
      <a:accent1>
        <a:srgbClr val="005072"/>
      </a:accent1>
      <a:accent2>
        <a:srgbClr val="0081AB"/>
      </a:accent2>
      <a:accent3>
        <a:srgbClr val="00AAD2"/>
      </a:accent3>
      <a:accent4>
        <a:srgbClr val="5FCEEA"/>
      </a:accent4>
      <a:accent5>
        <a:srgbClr val="A6E1EF"/>
      </a:accent5>
      <a:accent6>
        <a:srgbClr val="CCEEF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Body slides">
  <a:themeElements>
    <a:clrScheme name="Sky basic">
      <a:dk1>
        <a:srgbClr val="36424A"/>
      </a:dk1>
      <a:lt1>
        <a:sysClr val="window" lastClr="FFFFFF"/>
      </a:lt1>
      <a:dk2>
        <a:srgbClr val="6A737B"/>
      </a:dk2>
      <a:lt2>
        <a:srgbClr val="D1D4D3"/>
      </a:lt2>
      <a:accent1>
        <a:srgbClr val="005072"/>
      </a:accent1>
      <a:accent2>
        <a:srgbClr val="0081AB"/>
      </a:accent2>
      <a:accent3>
        <a:srgbClr val="00AAD2"/>
      </a:accent3>
      <a:accent4>
        <a:srgbClr val="5FCEEA"/>
      </a:accent4>
      <a:accent5>
        <a:srgbClr val="A6E1EF"/>
      </a:accent5>
      <a:accent6>
        <a:srgbClr val="CCEEF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Body slides">
  <a:themeElements>
    <a:clrScheme name="Sky basic">
      <a:dk1>
        <a:srgbClr val="36424A"/>
      </a:dk1>
      <a:lt1>
        <a:sysClr val="window" lastClr="FFFFFF"/>
      </a:lt1>
      <a:dk2>
        <a:srgbClr val="6A737B"/>
      </a:dk2>
      <a:lt2>
        <a:srgbClr val="D1D4D3"/>
      </a:lt2>
      <a:accent1>
        <a:srgbClr val="005072"/>
      </a:accent1>
      <a:accent2>
        <a:srgbClr val="0081AB"/>
      </a:accent2>
      <a:accent3>
        <a:srgbClr val="00AAD2"/>
      </a:accent3>
      <a:accent4>
        <a:srgbClr val="5FCEEA"/>
      </a:accent4>
      <a:accent5>
        <a:srgbClr val="A6E1EF"/>
      </a:accent5>
      <a:accent6>
        <a:srgbClr val="CCEEF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60c3ebf9-3c2f-4745-a75f-55836bdb736f}" enabled="1" method="Privileged" siteId="{2bb51c06-af9b-42c5-8bf5-3c3b7b10850b}" contentBits="2" removed="0"/>
</clbl:labelList>
</file>

<file path=docProps/app.xml><?xml version="1.0" encoding="utf-8"?>
<Properties xmlns="http://schemas.openxmlformats.org/officeDocument/2006/extended-properties" xmlns:vt="http://schemas.openxmlformats.org/officeDocument/2006/docPropsVTypes">
  <Template>Government of Alberta PowerPoint Template - 2017</Template>
  <TotalTime>0</TotalTime>
  <Words>1660</Words>
  <Application>Microsoft Office PowerPoint</Application>
  <PresentationFormat>On-screen Show (16:9)</PresentationFormat>
  <Paragraphs>303</Paragraphs>
  <Slides>59</Slides>
  <Notes>51</Notes>
  <HiddenSlides>0</HiddenSlides>
  <MMClips>0</MMClips>
  <ScaleCrop>false</ScaleCrop>
  <HeadingPairs>
    <vt:vector size="6" baseType="variant">
      <vt:variant>
        <vt:lpstr>Fonts Used</vt:lpstr>
      </vt:variant>
      <vt:variant>
        <vt:i4>3</vt:i4>
      </vt:variant>
      <vt:variant>
        <vt:lpstr>Theme</vt:lpstr>
      </vt:variant>
      <vt:variant>
        <vt:i4>4</vt:i4>
      </vt:variant>
      <vt:variant>
        <vt:lpstr>Slide Titles</vt:lpstr>
      </vt:variant>
      <vt:variant>
        <vt:i4>59</vt:i4>
      </vt:variant>
    </vt:vector>
  </HeadingPairs>
  <TitlesOfParts>
    <vt:vector size="66" baseType="lpstr">
      <vt:lpstr>Arial</vt:lpstr>
      <vt:lpstr>Calibri</vt:lpstr>
      <vt:lpstr>Courier New</vt:lpstr>
      <vt:lpstr>Body slides</vt:lpstr>
      <vt:lpstr>1_Title Slides</vt:lpstr>
      <vt:lpstr>1_Body slides</vt:lpstr>
      <vt:lpstr>2_Body slides</vt:lpstr>
      <vt:lpstr>Miyo pimatisiwin: Indigenous workers’ guide to workplace health and safety </vt:lpstr>
      <vt:lpstr>PowerPoint Presentation</vt:lpstr>
      <vt:lpstr>Before we begin</vt:lpstr>
      <vt:lpstr>Learning outcomes </vt:lpstr>
      <vt:lpstr>PowerPoint Presentation</vt:lpstr>
      <vt:lpstr>PowerPoint Presentation</vt:lpstr>
      <vt:lpstr>PowerPoint Presentation</vt:lpstr>
      <vt:lpstr>Miyo pimatisiwin in the workplace </vt:lpstr>
      <vt:lpstr>PowerPoint Presentation</vt:lpstr>
      <vt:lpstr>OHS legislation</vt:lpstr>
      <vt:lpstr>OHS legislation continued</vt:lpstr>
      <vt:lpstr>Does the OHS Act apply to me?</vt:lpstr>
      <vt:lpstr>PowerPoint Presentation</vt:lpstr>
      <vt:lpstr>PowerPoint Presentation</vt:lpstr>
      <vt:lpstr>PowerPoint Presentation</vt:lpstr>
      <vt:lpstr>Work site parties and responsibilities</vt:lpstr>
      <vt:lpstr>Worker responsibilities include</vt:lpstr>
      <vt:lpstr>Employer definition</vt:lpstr>
      <vt:lpstr>Supervisor definition</vt:lpstr>
      <vt:lpstr>Supervisor responsibilities </vt:lpstr>
      <vt:lpstr>Worker rights  </vt:lpstr>
      <vt:lpstr>Using your rights</vt:lpstr>
      <vt:lpstr>PowerPoint Presentation</vt:lpstr>
      <vt:lpstr>PowerPoint Presentation</vt:lpstr>
      <vt:lpstr>PowerPoint Presentation</vt:lpstr>
      <vt:lpstr>Questions</vt:lpstr>
      <vt:lpstr>PowerPoint Presentation</vt:lpstr>
      <vt:lpstr>Understand the danger</vt:lpstr>
      <vt:lpstr>Spotting hazards</vt:lpstr>
      <vt:lpstr>Physical hazards</vt:lpstr>
      <vt:lpstr>Biological hazards</vt:lpstr>
      <vt:lpstr>Chemical hazards </vt:lpstr>
      <vt:lpstr>Psychosocial hazards</vt:lpstr>
      <vt:lpstr>Hazard controls</vt:lpstr>
      <vt:lpstr>Hazard assessments</vt:lpstr>
      <vt:lpstr>PowerPoint Presentation</vt:lpstr>
      <vt:lpstr>Violence and harassment</vt:lpstr>
      <vt:lpstr>PowerPoint Presentation</vt:lpstr>
      <vt:lpstr>Reporting incidents and injuries</vt:lpstr>
      <vt:lpstr>Reporting to OHS</vt:lpstr>
      <vt:lpstr>Reporting to WCB - Alberta</vt:lpstr>
      <vt:lpstr>Notify OHS of health and safety concerns</vt:lpstr>
      <vt:lpstr>PowerPoint Presentation</vt:lpstr>
      <vt:lpstr>PowerPoint Presentation</vt:lpstr>
      <vt:lpstr>Understanding the workplace </vt:lpstr>
      <vt:lpstr>Involvement within safety culture</vt:lpstr>
      <vt:lpstr>Meeting employer expectations</vt:lpstr>
      <vt:lpstr>Teamwork</vt:lpstr>
      <vt:lpstr>Effective communication</vt:lpstr>
      <vt:lpstr>Culturally safe tools </vt:lpstr>
      <vt:lpstr>Additional resources </vt:lpstr>
      <vt:lpstr>PowerPoint Presentation</vt:lpstr>
      <vt:lpstr>PowerPoint Presentation</vt:lpstr>
      <vt:lpstr>PowerPoint Presentation</vt:lpstr>
      <vt:lpstr>Provincial contacts</vt:lpstr>
      <vt:lpstr>Review</vt:lpstr>
      <vt:lpstr>Key points</vt:lpstr>
      <vt:lpstr>Miyo pimatisiwin in the workplace </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2022-08-22T21:16:22Z</dcterms:created>
  <dcterms:modified xsi:type="dcterms:W3CDTF">2026-05-06T17:10:54Z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60c3ebf9-3c2f-4745-a75f-55836bdb736f_Enabled">
    <vt:lpwstr>true</vt:lpwstr>
  </property>
  <property fmtid="{D5CDD505-2E9C-101B-9397-08002B2CF9AE}" pid="3" name="MSIP_Label_60c3ebf9-3c2f-4745-a75f-55836bdb736f_SetDate">
    <vt:lpwstr>2022-08-22T21:16:39Z</vt:lpwstr>
  </property>
  <property fmtid="{D5CDD505-2E9C-101B-9397-08002B2CF9AE}" pid="4" name="MSIP_Label_60c3ebf9-3c2f-4745-a75f-55836bdb736f_Method">
    <vt:lpwstr>Privileged</vt:lpwstr>
  </property>
  <property fmtid="{D5CDD505-2E9C-101B-9397-08002B2CF9AE}" pid="5" name="MSIP_Label_60c3ebf9-3c2f-4745-a75f-55836bdb736f_Name">
    <vt:lpwstr>Public</vt:lpwstr>
  </property>
  <property fmtid="{D5CDD505-2E9C-101B-9397-08002B2CF9AE}" pid="6" name="MSIP_Label_60c3ebf9-3c2f-4745-a75f-55836bdb736f_SiteId">
    <vt:lpwstr>2bb51c06-af9b-42c5-8bf5-3c3b7b10850b</vt:lpwstr>
  </property>
  <property fmtid="{D5CDD505-2E9C-101B-9397-08002B2CF9AE}" pid="7" name="MSIP_Label_60c3ebf9-3c2f-4745-a75f-55836bdb736f_ActionId">
    <vt:lpwstr>68c06c1d-354c-4a1d-a179-2c0f81cbd41c</vt:lpwstr>
  </property>
  <property fmtid="{D5CDD505-2E9C-101B-9397-08002B2CF9AE}" pid="8" name="MSIP_Label_60c3ebf9-3c2f-4745-a75f-55836bdb736f_ContentBits">
    <vt:lpwstr>2</vt:lpwstr>
  </property>
  <property fmtid="{D5CDD505-2E9C-101B-9397-08002B2CF9AE}" pid="9" name="ArticulateGUID">
    <vt:lpwstr>B1A18B92-3560-43A9-84A7-3AFAD89AD25A</vt:lpwstr>
  </property>
  <property fmtid="{D5CDD505-2E9C-101B-9397-08002B2CF9AE}" pid="10" name="ArticulatePath">
    <vt:lpwstr>IWR003E - Appendix E - Webinar MiyoPimatisiwin presentation - 2026</vt:lpwstr>
  </property>
</Properties>
</file>